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728" autoAdjust="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2413" cy="6856413"/>
            <a:chOff x="0" y="0"/>
            <a:chExt cx="5759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0"/>
              <a:ext cx="5758" cy="1043"/>
            </a:xfrm>
            <a:custGeom>
              <a:avLst/>
              <a:gdLst>
                <a:gd name="T0" fmla="*/ 5740 w 5740"/>
                <a:gd name="T1" fmla="*/ 1043 h 1043"/>
                <a:gd name="T2" fmla="*/ 0 w 5740"/>
                <a:gd name="T3" fmla="*/ 1043 h 1043"/>
                <a:gd name="T4" fmla="*/ 0 w 5740"/>
                <a:gd name="T5" fmla="*/ 0 h 1043"/>
                <a:gd name="T6" fmla="*/ 5740 w 5740"/>
                <a:gd name="T7" fmla="*/ 0 h 1043"/>
                <a:gd name="T8" fmla="*/ 5740 w 5740"/>
                <a:gd name="T9" fmla="*/ 1043 h 1043"/>
                <a:gd name="T10" fmla="*/ 5740 w 5740"/>
                <a:gd name="T11" fmla="*/ 1043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043">
                  <a:moveTo>
                    <a:pt x="5740" y="1043"/>
                  </a:moveTo>
                  <a:lnTo>
                    <a:pt x="0" y="1043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1043"/>
                  </a:lnTo>
                  <a:lnTo>
                    <a:pt x="574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>
                <a:latin typeface="Arial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0"/>
              <a:ext cx="5759" cy="4319"/>
              <a:chOff x="0" y="0"/>
              <a:chExt cx="5759" cy="4319"/>
            </a:xfrm>
          </p:grpSpPr>
          <p:sp>
            <p:nvSpPr>
              <p:cNvPr id="7" name="Freeform 5"/>
              <p:cNvSpPr>
                <a:spLocks/>
              </p:cNvSpPr>
              <p:nvPr/>
            </p:nvSpPr>
            <p:spPr bwMode="hidden">
              <a:xfrm>
                <a:off x="1" y="1040"/>
                <a:ext cx="5758" cy="18"/>
              </a:xfrm>
              <a:custGeom>
                <a:avLst/>
                <a:gdLst>
                  <a:gd name="T0" fmla="*/ 5740 w 5740"/>
                  <a:gd name="T1" fmla="*/ 0 h 18"/>
                  <a:gd name="T2" fmla="*/ 0 w 5740"/>
                  <a:gd name="T3" fmla="*/ 0 h 18"/>
                  <a:gd name="T4" fmla="*/ 0 w 5740"/>
                  <a:gd name="T5" fmla="*/ 18 h 18"/>
                  <a:gd name="T6" fmla="*/ 5740 w 5740"/>
                  <a:gd name="T7" fmla="*/ 18 h 18"/>
                  <a:gd name="T8" fmla="*/ 5740 w 5740"/>
                  <a:gd name="T9" fmla="*/ 0 h 18"/>
                  <a:gd name="T10" fmla="*/ 5740 w 574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8" name="Freeform 6"/>
              <p:cNvSpPr>
                <a:spLocks/>
              </p:cNvSpPr>
              <p:nvPr/>
            </p:nvSpPr>
            <p:spPr bwMode="hidden">
              <a:xfrm>
                <a:off x="0" y="3988"/>
                <a:ext cx="5758" cy="42"/>
              </a:xfrm>
              <a:custGeom>
                <a:avLst/>
                <a:gdLst>
                  <a:gd name="T0" fmla="*/ 0 w 5740"/>
                  <a:gd name="T1" fmla="*/ 42 h 42"/>
                  <a:gd name="T2" fmla="*/ 5740 w 5740"/>
                  <a:gd name="T3" fmla="*/ 42 h 42"/>
                  <a:gd name="T4" fmla="*/ 5740 w 5740"/>
                  <a:gd name="T5" fmla="*/ 0 h 42"/>
                  <a:gd name="T6" fmla="*/ 0 w 5740"/>
                  <a:gd name="T7" fmla="*/ 0 h 42"/>
                  <a:gd name="T8" fmla="*/ 0 w 5740"/>
                  <a:gd name="T9" fmla="*/ 42 h 42"/>
                  <a:gd name="T10" fmla="*/ 0 w 5740"/>
                  <a:gd name="T11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42">
                    <a:moveTo>
                      <a:pt x="0" y="42"/>
                    </a:moveTo>
                    <a:lnTo>
                      <a:pt x="5740" y="42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0" y="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9" name="Freeform 7"/>
              <p:cNvSpPr>
                <a:spLocks/>
              </p:cNvSpPr>
              <p:nvPr/>
            </p:nvSpPr>
            <p:spPr bwMode="hidden">
              <a:xfrm>
                <a:off x="0" y="3665"/>
                <a:ext cx="5758" cy="30"/>
              </a:xfrm>
              <a:custGeom>
                <a:avLst/>
                <a:gdLst>
                  <a:gd name="T0" fmla="*/ 0 w 5740"/>
                  <a:gd name="T1" fmla="*/ 30 h 30"/>
                  <a:gd name="T2" fmla="*/ 5740 w 5740"/>
                  <a:gd name="T3" fmla="*/ 30 h 30"/>
                  <a:gd name="T4" fmla="*/ 5740 w 5740"/>
                  <a:gd name="T5" fmla="*/ 0 h 30"/>
                  <a:gd name="T6" fmla="*/ 0 w 5740"/>
                  <a:gd name="T7" fmla="*/ 0 h 30"/>
                  <a:gd name="T8" fmla="*/ 0 w 5740"/>
                  <a:gd name="T9" fmla="*/ 30 h 30"/>
                  <a:gd name="T10" fmla="*/ 0 w 5740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10" name="Freeform 8"/>
              <p:cNvSpPr>
                <a:spLocks/>
              </p:cNvSpPr>
              <p:nvPr/>
            </p:nvSpPr>
            <p:spPr bwMode="hidden">
              <a:xfrm>
                <a:off x="0" y="3364"/>
                <a:ext cx="5758" cy="30"/>
              </a:xfrm>
              <a:custGeom>
                <a:avLst/>
                <a:gdLst>
                  <a:gd name="T0" fmla="*/ 0 w 5740"/>
                  <a:gd name="T1" fmla="*/ 30 h 30"/>
                  <a:gd name="T2" fmla="*/ 5740 w 5740"/>
                  <a:gd name="T3" fmla="*/ 30 h 30"/>
                  <a:gd name="T4" fmla="*/ 5740 w 5740"/>
                  <a:gd name="T5" fmla="*/ 0 h 30"/>
                  <a:gd name="T6" fmla="*/ 0 w 5740"/>
                  <a:gd name="T7" fmla="*/ 0 h 30"/>
                  <a:gd name="T8" fmla="*/ 0 w 5740"/>
                  <a:gd name="T9" fmla="*/ 30 h 30"/>
                  <a:gd name="T10" fmla="*/ 0 w 5740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11" name="Freeform 9"/>
              <p:cNvSpPr>
                <a:spLocks/>
              </p:cNvSpPr>
              <p:nvPr/>
            </p:nvSpPr>
            <p:spPr bwMode="hidden">
              <a:xfrm>
                <a:off x="0" y="3105"/>
                <a:ext cx="5758" cy="31"/>
              </a:xfrm>
              <a:custGeom>
                <a:avLst/>
                <a:gdLst>
                  <a:gd name="T0" fmla="*/ 0 w 5740"/>
                  <a:gd name="T1" fmla="*/ 30 h 30"/>
                  <a:gd name="T2" fmla="*/ 5740 w 5740"/>
                  <a:gd name="T3" fmla="*/ 30 h 30"/>
                  <a:gd name="T4" fmla="*/ 5740 w 5740"/>
                  <a:gd name="T5" fmla="*/ 0 h 30"/>
                  <a:gd name="T6" fmla="*/ 0 w 5740"/>
                  <a:gd name="T7" fmla="*/ 0 h 30"/>
                  <a:gd name="T8" fmla="*/ 0 w 5740"/>
                  <a:gd name="T9" fmla="*/ 30 h 30"/>
                  <a:gd name="T10" fmla="*/ 0 w 5740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12" name="Freeform 10"/>
              <p:cNvSpPr>
                <a:spLocks/>
              </p:cNvSpPr>
              <p:nvPr/>
            </p:nvSpPr>
            <p:spPr bwMode="hidden">
              <a:xfrm>
                <a:off x="0" y="2859"/>
                <a:ext cx="5758" cy="36"/>
              </a:xfrm>
              <a:custGeom>
                <a:avLst/>
                <a:gdLst>
                  <a:gd name="T0" fmla="*/ 5740 w 5740"/>
                  <a:gd name="T1" fmla="*/ 0 h 36"/>
                  <a:gd name="T2" fmla="*/ 0 w 5740"/>
                  <a:gd name="T3" fmla="*/ 0 h 36"/>
                  <a:gd name="T4" fmla="*/ 0 w 5740"/>
                  <a:gd name="T5" fmla="*/ 36 h 36"/>
                  <a:gd name="T6" fmla="*/ 5740 w 5740"/>
                  <a:gd name="T7" fmla="*/ 36 h 36"/>
                  <a:gd name="T8" fmla="*/ 5740 w 5740"/>
                  <a:gd name="T9" fmla="*/ 0 h 36"/>
                  <a:gd name="T10" fmla="*/ 5740 w 5740"/>
                  <a:gd name="T1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13" name="Freeform 11"/>
              <p:cNvSpPr>
                <a:spLocks/>
              </p:cNvSpPr>
              <p:nvPr/>
            </p:nvSpPr>
            <p:spPr bwMode="hidden">
              <a:xfrm>
                <a:off x="0" y="2644"/>
                <a:ext cx="5758" cy="30"/>
              </a:xfrm>
              <a:custGeom>
                <a:avLst/>
                <a:gdLst>
                  <a:gd name="T0" fmla="*/ 5740 w 5740"/>
                  <a:gd name="T1" fmla="*/ 0 h 30"/>
                  <a:gd name="T2" fmla="*/ 0 w 5740"/>
                  <a:gd name="T3" fmla="*/ 0 h 30"/>
                  <a:gd name="T4" fmla="*/ 0 w 5740"/>
                  <a:gd name="T5" fmla="*/ 30 h 30"/>
                  <a:gd name="T6" fmla="*/ 5740 w 5740"/>
                  <a:gd name="T7" fmla="*/ 30 h 30"/>
                  <a:gd name="T8" fmla="*/ 5740 w 5740"/>
                  <a:gd name="T9" fmla="*/ 0 h 30"/>
                  <a:gd name="T10" fmla="*/ 5740 w 5740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14" name="Freeform 12"/>
              <p:cNvSpPr>
                <a:spLocks/>
              </p:cNvSpPr>
              <p:nvPr/>
            </p:nvSpPr>
            <p:spPr bwMode="hidden">
              <a:xfrm>
                <a:off x="0" y="2433"/>
                <a:ext cx="5758" cy="36"/>
              </a:xfrm>
              <a:custGeom>
                <a:avLst/>
                <a:gdLst>
                  <a:gd name="T0" fmla="*/ 5740 w 5740"/>
                  <a:gd name="T1" fmla="*/ 0 h 36"/>
                  <a:gd name="T2" fmla="*/ 0 w 5740"/>
                  <a:gd name="T3" fmla="*/ 0 h 36"/>
                  <a:gd name="T4" fmla="*/ 0 w 5740"/>
                  <a:gd name="T5" fmla="*/ 36 h 36"/>
                  <a:gd name="T6" fmla="*/ 5740 w 5740"/>
                  <a:gd name="T7" fmla="*/ 36 h 36"/>
                  <a:gd name="T8" fmla="*/ 5740 w 5740"/>
                  <a:gd name="T9" fmla="*/ 0 h 36"/>
                  <a:gd name="T10" fmla="*/ 5740 w 5740"/>
                  <a:gd name="T1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15" name="Freeform 13"/>
              <p:cNvSpPr>
                <a:spLocks/>
              </p:cNvSpPr>
              <p:nvPr/>
            </p:nvSpPr>
            <p:spPr bwMode="hidden">
              <a:xfrm>
                <a:off x="0" y="2259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16" name="Freeform 14"/>
              <p:cNvSpPr>
                <a:spLocks/>
              </p:cNvSpPr>
              <p:nvPr/>
            </p:nvSpPr>
            <p:spPr bwMode="hidden">
              <a:xfrm>
                <a:off x="0" y="2090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17" name="Freeform 15"/>
              <p:cNvSpPr>
                <a:spLocks/>
              </p:cNvSpPr>
              <p:nvPr/>
            </p:nvSpPr>
            <p:spPr bwMode="hidden">
              <a:xfrm>
                <a:off x="0" y="1928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18" name="Freeform 16"/>
              <p:cNvSpPr>
                <a:spLocks/>
              </p:cNvSpPr>
              <p:nvPr/>
            </p:nvSpPr>
            <p:spPr bwMode="hidden">
              <a:xfrm>
                <a:off x="0" y="1645"/>
                <a:ext cx="5758" cy="12"/>
              </a:xfrm>
              <a:custGeom>
                <a:avLst/>
                <a:gdLst>
                  <a:gd name="T0" fmla="*/ 5740 w 5740"/>
                  <a:gd name="T1" fmla="*/ 0 h 12"/>
                  <a:gd name="T2" fmla="*/ 0 w 5740"/>
                  <a:gd name="T3" fmla="*/ 0 h 12"/>
                  <a:gd name="T4" fmla="*/ 0 w 5740"/>
                  <a:gd name="T5" fmla="*/ 12 h 12"/>
                  <a:gd name="T6" fmla="*/ 5740 w 5740"/>
                  <a:gd name="T7" fmla="*/ 12 h 12"/>
                  <a:gd name="T8" fmla="*/ 5740 w 5740"/>
                  <a:gd name="T9" fmla="*/ 0 h 12"/>
                  <a:gd name="T10" fmla="*/ 5740 w 5740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hidden">
              <a:xfrm>
                <a:off x="0" y="1778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20" name="Freeform 18"/>
              <p:cNvSpPr>
                <a:spLocks/>
              </p:cNvSpPr>
              <p:nvPr/>
            </p:nvSpPr>
            <p:spPr bwMode="hidden">
              <a:xfrm>
                <a:off x="0" y="1520"/>
                <a:ext cx="5758" cy="12"/>
              </a:xfrm>
              <a:custGeom>
                <a:avLst/>
                <a:gdLst>
                  <a:gd name="T0" fmla="*/ 5740 w 5740"/>
                  <a:gd name="T1" fmla="*/ 0 h 12"/>
                  <a:gd name="T2" fmla="*/ 0 w 5740"/>
                  <a:gd name="T3" fmla="*/ 0 h 12"/>
                  <a:gd name="T4" fmla="*/ 0 w 5740"/>
                  <a:gd name="T5" fmla="*/ 12 h 12"/>
                  <a:gd name="T6" fmla="*/ 5740 w 5740"/>
                  <a:gd name="T7" fmla="*/ 12 h 12"/>
                  <a:gd name="T8" fmla="*/ 5740 w 5740"/>
                  <a:gd name="T9" fmla="*/ 0 h 12"/>
                  <a:gd name="T10" fmla="*/ 5740 w 5740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21" name="Freeform 19"/>
              <p:cNvSpPr>
                <a:spLocks/>
              </p:cNvSpPr>
              <p:nvPr/>
            </p:nvSpPr>
            <p:spPr bwMode="hidden">
              <a:xfrm>
                <a:off x="0" y="1394"/>
                <a:ext cx="5758" cy="18"/>
              </a:xfrm>
              <a:custGeom>
                <a:avLst/>
                <a:gdLst>
                  <a:gd name="T0" fmla="*/ 5740 w 5740"/>
                  <a:gd name="T1" fmla="*/ 0 h 18"/>
                  <a:gd name="T2" fmla="*/ 0 w 5740"/>
                  <a:gd name="T3" fmla="*/ 0 h 18"/>
                  <a:gd name="T4" fmla="*/ 0 w 5740"/>
                  <a:gd name="T5" fmla="*/ 18 h 18"/>
                  <a:gd name="T6" fmla="*/ 5740 w 5740"/>
                  <a:gd name="T7" fmla="*/ 18 h 18"/>
                  <a:gd name="T8" fmla="*/ 5740 w 5740"/>
                  <a:gd name="T9" fmla="*/ 0 h 18"/>
                  <a:gd name="T10" fmla="*/ 5740 w 574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22" name="Freeform 20"/>
              <p:cNvSpPr>
                <a:spLocks/>
              </p:cNvSpPr>
              <p:nvPr/>
            </p:nvSpPr>
            <p:spPr bwMode="hidden">
              <a:xfrm>
                <a:off x="0" y="1280"/>
                <a:ext cx="5758" cy="18"/>
              </a:xfrm>
              <a:custGeom>
                <a:avLst/>
                <a:gdLst>
                  <a:gd name="T0" fmla="*/ 5740 w 5740"/>
                  <a:gd name="T1" fmla="*/ 0 h 18"/>
                  <a:gd name="T2" fmla="*/ 0 w 5740"/>
                  <a:gd name="T3" fmla="*/ 0 h 18"/>
                  <a:gd name="T4" fmla="*/ 0 w 5740"/>
                  <a:gd name="T5" fmla="*/ 18 h 18"/>
                  <a:gd name="T6" fmla="*/ 5740 w 5740"/>
                  <a:gd name="T7" fmla="*/ 18 h 18"/>
                  <a:gd name="T8" fmla="*/ 5740 w 5740"/>
                  <a:gd name="T9" fmla="*/ 0 h 18"/>
                  <a:gd name="T10" fmla="*/ 5740 w 574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hidden">
              <a:xfrm>
                <a:off x="0" y="1177"/>
                <a:ext cx="5758" cy="18"/>
              </a:xfrm>
              <a:custGeom>
                <a:avLst/>
                <a:gdLst>
                  <a:gd name="T0" fmla="*/ 5740 w 5740"/>
                  <a:gd name="T1" fmla="*/ 0 h 18"/>
                  <a:gd name="T2" fmla="*/ 0 w 5740"/>
                  <a:gd name="T3" fmla="*/ 0 h 18"/>
                  <a:gd name="T4" fmla="*/ 0 w 5740"/>
                  <a:gd name="T5" fmla="*/ 18 h 18"/>
                  <a:gd name="T6" fmla="*/ 5740 w 5740"/>
                  <a:gd name="T7" fmla="*/ 18 h 18"/>
                  <a:gd name="T8" fmla="*/ 5740 w 5740"/>
                  <a:gd name="T9" fmla="*/ 0 h 18"/>
                  <a:gd name="T10" fmla="*/ 5740 w 574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24" name="Freeform 22"/>
              <p:cNvSpPr>
                <a:spLocks/>
              </p:cNvSpPr>
              <p:nvPr/>
            </p:nvSpPr>
            <p:spPr bwMode="hidden">
              <a:xfrm>
                <a:off x="0" y="24"/>
                <a:ext cx="5758" cy="30"/>
              </a:xfrm>
              <a:custGeom>
                <a:avLst/>
                <a:gdLst>
                  <a:gd name="T0" fmla="*/ 5740 w 5740"/>
                  <a:gd name="T1" fmla="*/ 0 h 30"/>
                  <a:gd name="T2" fmla="*/ 0 w 5740"/>
                  <a:gd name="T3" fmla="*/ 0 h 30"/>
                  <a:gd name="T4" fmla="*/ 0 w 5740"/>
                  <a:gd name="T5" fmla="*/ 30 h 30"/>
                  <a:gd name="T6" fmla="*/ 5740 w 5740"/>
                  <a:gd name="T7" fmla="*/ 30 h 30"/>
                  <a:gd name="T8" fmla="*/ 5740 w 5740"/>
                  <a:gd name="T9" fmla="*/ 0 h 30"/>
                  <a:gd name="T10" fmla="*/ 5740 w 5740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25" name="Freeform 23"/>
              <p:cNvSpPr>
                <a:spLocks/>
              </p:cNvSpPr>
              <p:nvPr/>
            </p:nvSpPr>
            <p:spPr bwMode="hidden">
              <a:xfrm>
                <a:off x="0" y="186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26" name="Freeform 24"/>
              <p:cNvSpPr>
                <a:spLocks/>
              </p:cNvSpPr>
              <p:nvPr/>
            </p:nvSpPr>
            <p:spPr bwMode="hidden">
              <a:xfrm>
                <a:off x="0" y="475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27" name="Freeform 25"/>
              <p:cNvSpPr>
                <a:spLocks/>
              </p:cNvSpPr>
              <p:nvPr/>
            </p:nvSpPr>
            <p:spPr bwMode="hidden">
              <a:xfrm>
                <a:off x="0" y="337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28" name="Freeform 26"/>
              <p:cNvSpPr>
                <a:spLocks/>
              </p:cNvSpPr>
              <p:nvPr/>
            </p:nvSpPr>
            <p:spPr bwMode="hidden">
              <a:xfrm>
                <a:off x="0" y="600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29" name="Freeform 27"/>
              <p:cNvSpPr>
                <a:spLocks/>
              </p:cNvSpPr>
              <p:nvPr/>
            </p:nvSpPr>
            <p:spPr bwMode="hidden">
              <a:xfrm>
                <a:off x="0" y="727"/>
                <a:ext cx="5758" cy="18"/>
              </a:xfrm>
              <a:custGeom>
                <a:avLst/>
                <a:gdLst>
                  <a:gd name="T0" fmla="*/ 5740 w 5740"/>
                  <a:gd name="T1" fmla="*/ 0 h 18"/>
                  <a:gd name="T2" fmla="*/ 0 w 5740"/>
                  <a:gd name="T3" fmla="*/ 0 h 18"/>
                  <a:gd name="T4" fmla="*/ 0 w 5740"/>
                  <a:gd name="T5" fmla="*/ 18 h 18"/>
                  <a:gd name="T6" fmla="*/ 5740 w 5740"/>
                  <a:gd name="T7" fmla="*/ 18 h 18"/>
                  <a:gd name="T8" fmla="*/ 5740 w 5740"/>
                  <a:gd name="T9" fmla="*/ 0 h 18"/>
                  <a:gd name="T10" fmla="*/ 5740 w 574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0" name="Freeform 28"/>
              <p:cNvSpPr>
                <a:spLocks/>
              </p:cNvSpPr>
              <p:nvPr/>
            </p:nvSpPr>
            <p:spPr bwMode="hidden">
              <a:xfrm>
                <a:off x="0" y="841"/>
                <a:ext cx="5758" cy="18"/>
              </a:xfrm>
              <a:custGeom>
                <a:avLst/>
                <a:gdLst>
                  <a:gd name="T0" fmla="*/ 5740 w 5740"/>
                  <a:gd name="T1" fmla="*/ 0 h 18"/>
                  <a:gd name="T2" fmla="*/ 0 w 5740"/>
                  <a:gd name="T3" fmla="*/ 0 h 18"/>
                  <a:gd name="T4" fmla="*/ 0 w 5740"/>
                  <a:gd name="T5" fmla="*/ 18 h 18"/>
                  <a:gd name="T6" fmla="*/ 5740 w 5740"/>
                  <a:gd name="T7" fmla="*/ 18 h 18"/>
                  <a:gd name="T8" fmla="*/ 5740 w 5740"/>
                  <a:gd name="T9" fmla="*/ 0 h 18"/>
                  <a:gd name="T10" fmla="*/ 5740 w 574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1" name="Freeform 29"/>
              <p:cNvSpPr>
                <a:spLocks/>
              </p:cNvSpPr>
              <p:nvPr/>
            </p:nvSpPr>
            <p:spPr bwMode="hidden">
              <a:xfrm>
                <a:off x="0" y="943"/>
                <a:ext cx="5758" cy="18"/>
              </a:xfrm>
              <a:custGeom>
                <a:avLst/>
                <a:gdLst>
                  <a:gd name="T0" fmla="*/ 5740 w 5740"/>
                  <a:gd name="T1" fmla="*/ 0 h 18"/>
                  <a:gd name="T2" fmla="*/ 0 w 5740"/>
                  <a:gd name="T3" fmla="*/ 0 h 18"/>
                  <a:gd name="T4" fmla="*/ 0 w 5740"/>
                  <a:gd name="T5" fmla="*/ 18 h 18"/>
                  <a:gd name="T6" fmla="*/ 5740 w 5740"/>
                  <a:gd name="T7" fmla="*/ 18 h 18"/>
                  <a:gd name="T8" fmla="*/ 5740 w 5740"/>
                  <a:gd name="T9" fmla="*/ 0 h 18"/>
                  <a:gd name="T10" fmla="*/ 5740 w 574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grpSp>
            <p:nvGrpSpPr>
              <p:cNvPr id="32" name="Group 30"/>
              <p:cNvGrpSpPr>
                <a:grpSpLocks/>
              </p:cNvGrpSpPr>
              <p:nvPr/>
            </p:nvGrpSpPr>
            <p:grpSpPr bwMode="auto">
              <a:xfrm>
                <a:off x="0" y="0"/>
                <a:ext cx="5758" cy="1045"/>
                <a:chOff x="0" y="0"/>
                <a:chExt cx="5758" cy="1045"/>
              </a:xfrm>
            </p:grpSpPr>
            <p:sp>
              <p:nvSpPr>
                <p:cNvPr id="54" name="Freeform 31"/>
                <p:cNvSpPr>
                  <a:spLocks/>
                </p:cNvSpPr>
                <p:nvPr/>
              </p:nvSpPr>
              <p:spPr bwMode="hidden">
                <a:xfrm>
                  <a:off x="2849" y="0"/>
                  <a:ext cx="42" cy="1045"/>
                </a:xfrm>
                <a:custGeom>
                  <a:avLst/>
                  <a:gdLst>
                    <a:gd name="T0" fmla="*/ 18 w 42"/>
                    <a:gd name="T1" fmla="*/ 1043 h 1043"/>
                    <a:gd name="T2" fmla="*/ 42 w 42"/>
                    <a:gd name="T3" fmla="*/ 1043 h 1043"/>
                    <a:gd name="T4" fmla="*/ 42 w 42"/>
                    <a:gd name="T5" fmla="*/ 0 h 1043"/>
                    <a:gd name="T6" fmla="*/ 0 w 42"/>
                    <a:gd name="T7" fmla="*/ 0 h 1043"/>
                    <a:gd name="T8" fmla="*/ 0 w 42"/>
                    <a:gd name="T9" fmla="*/ 1043 h 1043"/>
                    <a:gd name="T10" fmla="*/ 18 w 42"/>
                    <a:gd name="T11" fmla="*/ 1043 h 1043"/>
                    <a:gd name="T12" fmla="*/ 18 w 42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2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55" name="Freeform 32"/>
                <p:cNvSpPr>
                  <a:spLocks/>
                </p:cNvSpPr>
                <p:nvPr/>
              </p:nvSpPr>
              <p:spPr bwMode="hidden">
                <a:xfrm>
                  <a:off x="2400" y="0"/>
                  <a:ext cx="155" cy="1045"/>
                </a:xfrm>
                <a:custGeom>
                  <a:avLst/>
                  <a:gdLst>
                    <a:gd name="T0" fmla="*/ 131 w 155"/>
                    <a:gd name="T1" fmla="*/ 1043 h 1043"/>
                    <a:gd name="T2" fmla="*/ 155 w 155"/>
                    <a:gd name="T3" fmla="*/ 1043 h 1043"/>
                    <a:gd name="T4" fmla="*/ 42 w 155"/>
                    <a:gd name="T5" fmla="*/ 0 h 1043"/>
                    <a:gd name="T6" fmla="*/ 0 w 155"/>
                    <a:gd name="T7" fmla="*/ 0 h 1043"/>
                    <a:gd name="T8" fmla="*/ 113 w 155"/>
                    <a:gd name="T9" fmla="*/ 1043 h 1043"/>
                    <a:gd name="T10" fmla="*/ 131 w 155"/>
                    <a:gd name="T11" fmla="*/ 1043 h 1043"/>
                    <a:gd name="T12" fmla="*/ 131 w 155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55" h="1043">
                      <a:moveTo>
                        <a:pt x="131" y="1043"/>
                      </a:moveTo>
                      <a:lnTo>
                        <a:pt x="155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113" y="1043"/>
                      </a:lnTo>
                      <a:lnTo>
                        <a:pt x="131" y="1043"/>
                      </a:lnTo>
                      <a:lnTo>
                        <a:pt x="13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56" name="Freeform 33"/>
                <p:cNvSpPr>
                  <a:spLocks/>
                </p:cNvSpPr>
                <p:nvPr/>
              </p:nvSpPr>
              <p:spPr bwMode="hidden">
                <a:xfrm>
                  <a:off x="1967" y="0"/>
                  <a:ext cx="240" cy="1045"/>
                </a:xfrm>
                <a:custGeom>
                  <a:avLst/>
                  <a:gdLst>
                    <a:gd name="T0" fmla="*/ 221 w 239"/>
                    <a:gd name="T1" fmla="*/ 1043 h 1043"/>
                    <a:gd name="T2" fmla="*/ 239 w 239"/>
                    <a:gd name="T3" fmla="*/ 1043 h 1043"/>
                    <a:gd name="T4" fmla="*/ 36 w 239"/>
                    <a:gd name="T5" fmla="*/ 0 h 1043"/>
                    <a:gd name="T6" fmla="*/ 0 w 239"/>
                    <a:gd name="T7" fmla="*/ 0 h 1043"/>
                    <a:gd name="T8" fmla="*/ 203 w 239"/>
                    <a:gd name="T9" fmla="*/ 1043 h 1043"/>
                    <a:gd name="T10" fmla="*/ 221 w 239"/>
                    <a:gd name="T11" fmla="*/ 1043 h 1043"/>
                    <a:gd name="T12" fmla="*/ 221 w 239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39" h="1043">
                      <a:moveTo>
                        <a:pt x="221" y="1043"/>
                      </a:moveTo>
                      <a:lnTo>
                        <a:pt x="239" y="1043"/>
                      </a:lnTo>
                      <a:lnTo>
                        <a:pt x="36" y="0"/>
                      </a:lnTo>
                      <a:lnTo>
                        <a:pt x="0" y="0"/>
                      </a:lnTo>
                      <a:lnTo>
                        <a:pt x="203" y="1043"/>
                      </a:lnTo>
                      <a:lnTo>
                        <a:pt x="221" y="1043"/>
                      </a:lnTo>
                      <a:lnTo>
                        <a:pt x="22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57" name="Freeform 34"/>
                <p:cNvSpPr>
                  <a:spLocks/>
                </p:cNvSpPr>
                <p:nvPr/>
              </p:nvSpPr>
              <p:spPr bwMode="hidden">
                <a:xfrm>
                  <a:off x="1554" y="0"/>
                  <a:ext cx="353" cy="1045"/>
                </a:xfrm>
                <a:custGeom>
                  <a:avLst/>
                  <a:gdLst>
                    <a:gd name="T0" fmla="*/ 334 w 352"/>
                    <a:gd name="T1" fmla="*/ 1043 h 1043"/>
                    <a:gd name="T2" fmla="*/ 352 w 352"/>
                    <a:gd name="T3" fmla="*/ 1043 h 1043"/>
                    <a:gd name="T4" fmla="*/ 41 w 352"/>
                    <a:gd name="T5" fmla="*/ 0 h 1043"/>
                    <a:gd name="T6" fmla="*/ 0 w 352"/>
                    <a:gd name="T7" fmla="*/ 0 h 1043"/>
                    <a:gd name="T8" fmla="*/ 311 w 352"/>
                    <a:gd name="T9" fmla="*/ 1043 h 1043"/>
                    <a:gd name="T10" fmla="*/ 334 w 352"/>
                    <a:gd name="T11" fmla="*/ 1043 h 1043"/>
                    <a:gd name="T12" fmla="*/ 334 w 352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2" h="1043">
                      <a:moveTo>
                        <a:pt x="334" y="1043"/>
                      </a:moveTo>
                      <a:lnTo>
                        <a:pt x="352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311" y="1043"/>
                      </a:lnTo>
                      <a:lnTo>
                        <a:pt x="334" y="1043"/>
                      </a:lnTo>
                      <a:lnTo>
                        <a:pt x="33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58" name="Freeform 35"/>
                <p:cNvSpPr>
                  <a:spLocks/>
                </p:cNvSpPr>
                <p:nvPr/>
              </p:nvSpPr>
              <p:spPr bwMode="hidden">
                <a:xfrm>
                  <a:off x="1134" y="0"/>
                  <a:ext cx="450" cy="1045"/>
                </a:xfrm>
                <a:custGeom>
                  <a:avLst/>
                  <a:gdLst>
                    <a:gd name="T0" fmla="*/ 425 w 449"/>
                    <a:gd name="T1" fmla="*/ 1043 h 1043"/>
                    <a:gd name="T2" fmla="*/ 449 w 449"/>
                    <a:gd name="T3" fmla="*/ 1043 h 1043"/>
                    <a:gd name="T4" fmla="*/ 42 w 449"/>
                    <a:gd name="T5" fmla="*/ 0 h 1043"/>
                    <a:gd name="T6" fmla="*/ 0 w 449"/>
                    <a:gd name="T7" fmla="*/ 0 h 1043"/>
                    <a:gd name="T8" fmla="*/ 407 w 449"/>
                    <a:gd name="T9" fmla="*/ 1043 h 1043"/>
                    <a:gd name="T10" fmla="*/ 425 w 449"/>
                    <a:gd name="T11" fmla="*/ 1043 h 1043"/>
                    <a:gd name="T12" fmla="*/ 425 w 449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49" h="1043">
                      <a:moveTo>
                        <a:pt x="425" y="1043"/>
                      </a:moveTo>
                      <a:lnTo>
                        <a:pt x="449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407" y="1043"/>
                      </a:lnTo>
                      <a:lnTo>
                        <a:pt x="425" y="1043"/>
                      </a:lnTo>
                      <a:lnTo>
                        <a:pt x="425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59" name="Freeform 36"/>
                <p:cNvSpPr>
                  <a:spLocks/>
                </p:cNvSpPr>
                <p:nvPr/>
              </p:nvSpPr>
              <p:spPr bwMode="hidden">
                <a:xfrm>
                  <a:off x="714" y="0"/>
                  <a:ext cx="540" cy="1045"/>
                </a:xfrm>
                <a:custGeom>
                  <a:avLst/>
                  <a:gdLst>
                    <a:gd name="T0" fmla="*/ 520 w 538"/>
                    <a:gd name="T1" fmla="*/ 1043 h 1043"/>
                    <a:gd name="T2" fmla="*/ 538 w 538"/>
                    <a:gd name="T3" fmla="*/ 1043 h 1043"/>
                    <a:gd name="T4" fmla="*/ 41 w 538"/>
                    <a:gd name="T5" fmla="*/ 0 h 1043"/>
                    <a:gd name="T6" fmla="*/ 0 w 538"/>
                    <a:gd name="T7" fmla="*/ 0 h 1043"/>
                    <a:gd name="T8" fmla="*/ 496 w 538"/>
                    <a:gd name="T9" fmla="*/ 1043 h 1043"/>
                    <a:gd name="T10" fmla="*/ 520 w 538"/>
                    <a:gd name="T11" fmla="*/ 1043 h 1043"/>
                    <a:gd name="T12" fmla="*/ 520 w 538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38" h="1043">
                      <a:moveTo>
                        <a:pt x="520" y="1043"/>
                      </a:moveTo>
                      <a:lnTo>
                        <a:pt x="538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496" y="1043"/>
                      </a:lnTo>
                      <a:lnTo>
                        <a:pt x="520" y="1043"/>
                      </a:lnTo>
                      <a:lnTo>
                        <a:pt x="520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60" name="Freeform 37"/>
                <p:cNvSpPr>
                  <a:spLocks/>
                </p:cNvSpPr>
                <p:nvPr/>
              </p:nvSpPr>
              <p:spPr bwMode="hidden">
                <a:xfrm>
                  <a:off x="306" y="0"/>
                  <a:ext cx="642" cy="1045"/>
                </a:xfrm>
                <a:custGeom>
                  <a:avLst/>
                  <a:gdLst>
                    <a:gd name="T0" fmla="*/ 622 w 640"/>
                    <a:gd name="T1" fmla="*/ 1043 h 1043"/>
                    <a:gd name="T2" fmla="*/ 640 w 640"/>
                    <a:gd name="T3" fmla="*/ 1043 h 1043"/>
                    <a:gd name="T4" fmla="*/ 48 w 640"/>
                    <a:gd name="T5" fmla="*/ 0 h 1043"/>
                    <a:gd name="T6" fmla="*/ 0 w 640"/>
                    <a:gd name="T7" fmla="*/ 0 h 1043"/>
                    <a:gd name="T8" fmla="*/ 598 w 640"/>
                    <a:gd name="T9" fmla="*/ 1043 h 1043"/>
                    <a:gd name="T10" fmla="*/ 622 w 640"/>
                    <a:gd name="T11" fmla="*/ 1043 h 1043"/>
                    <a:gd name="T12" fmla="*/ 622 w 640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40" h="1043">
                      <a:moveTo>
                        <a:pt x="622" y="1043"/>
                      </a:moveTo>
                      <a:lnTo>
                        <a:pt x="640" y="1043"/>
                      </a:lnTo>
                      <a:lnTo>
                        <a:pt x="48" y="0"/>
                      </a:lnTo>
                      <a:lnTo>
                        <a:pt x="0" y="0"/>
                      </a:lnTo>
                      <a:lnTo>
                        <a:pt x="598" y="1043"/>
                      </a:lnTo>
                      <a:lnTo>
                        <a:pt x="622" y="1043"/>
                      </a:lnTo>
                      <a:lnTo>
                        <a:pt x="622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61" name="Freeform 38"/>
                <p:cNvSpPr>
                  <a:spLocks/>
                </p:cNvSpPr>
                <p:nvPr/>
              </p:nvSpPr>
              <p:spPr bwMode="hidden">
                <a:xfrm>
                  <a:off x="0" y="108"/>
                  <a:ext cx="630" cy="937"/>
                </a:xfrm>
                <a:custGeom>
                  <a:avLst/>
                  <a:gdLst>
                    <a:gd name="T0" fmla="*/ 604 w 628"/>
                    <a:gd name="T1" fmla="*/ 935 h 935"/>
                    <a:gd name="T2" fmla="*/ 628 w 628"/>
                    <a:gd name="T3" fmla="*/ 935 h 935"/>
                    <a:gd name="T4" fmla="*/ 0 w 628"/>
                    <a:gd name="T5" fmla="*/ 0 h 935"/>
                    <a:gd name="T6" fmla="*/ 0 w 628"/>
                    <a:gd name="T7" fmla="*/ 66 h 935"/>
                    <a:gd name="T8" fmla="*/ 580 w 628"/>
                    <a:gd name="T9" fmla="*/ 935 h 935"/>
                    <a:gd name="T10" fmla="*/ 604 w 628"/>
                    <a:gd name="T11" fmla="*/ 935 h 935"/>
                    <a:gd name="T12" fmla="*/ 604 w 628"/>
                    <a:gd name="T13" fmla="*/ 935 h 9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8" h="935">
                      <a:moveTo>
                        <a:pt x="604" y="935"/>
                      </a:moveTo>
                      <a:lnTo>
                        <a:pt x="628" y="935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580" y="935"/>
                      </a:lnTo>
                      <a:lnTo>
                        <a:pt x="604" y="935"/>
                      </a:lnTo>
                      <a:lnTo>
                        <a:pt x="604" y="93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62" name="Freeform 39"/>
                <p:cNvSpPr>
                  <a:spLocks/>
                </p:cNvSpPr>
                <p:nvPr/>
              </p:nvSpPr>
              <p:spPr bwMode="hidden">
                <a:xfrm>
                  <a:off x="3191" y="0"/>
                  <a:ext cx="155" cy="1045"/>
                </a:xfrm>
                <a:custGeom>
                  <a:avLst/>
                  <a:gdLst>
                    <a:gd name="T0" fmla="*/ 18 w 155"/>
                    <a:gd name="T1" fmla="*/ 1043 h 1043"/>
                    <a:gd name="T2" fmla="*/ 42 w 155"/>
                    <a:gd name="T3" fmla="*/ 1043 h 1043"/>
                    <a:gd name="T4" fmla="*/ 155 w 155"/>
                    <a:gd name="T5" fmla="*/ 0 h 1043"/>
                    <a:gd name="T6" fmla="*/ 114 w 155"/>
                    <a:gd name="T7" fmla="*/ 0 h 1043"/>
                    <a:gd name="T8" fmla="*/ 0 w 155"/>
                    <a:gd name="T9" fmla="*/ 1043 h 1043"/>
                    <a:gd name="T10" fmla="*/ 18 w 155"/>
                    <a:gd name="T11" fmla="*/ 1043 h 1043"/>
                    <a:gd name="T12" fmla="*/ 18 w 155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55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155" y="0"/>
                      </a:lnTo>
                      <a:lnTo>
                        <a:pt x="114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63" name="Freeform 40"/>
                <p:cNvSpPr>
                  <a:spLocks/>
                </p:cNvSpPr>
                <p:nvPr/>
              </p:nvSpPr>
              <p:spPr bwMode="hidden">
                <a:xfrm>
                  <a:off x="3533" y="0"/>
                  <a:ext cx="240" cy="1045"/>
                </a:xfrm>
                <a:custGeom>
                  <a:avLst/>
                  <a:gdLst>
                    <a:gd name="T0" fmla="*/ 18 w 239"/>
                    <a:gd name="T1" fmla="*/ 1043 h 1043"/>
                    <a:gd name="T2" fmla="*/ 36 w 239"/>
                    <a:gd name="T3" fmla="*/ 1043 h 1043"/>
                    <a:gd name="T4" fmla="*/ 239 w 239"/>
                    <a:gd name="T5" fmla="*/ 0 h 1043"/>
                    <a:gd name="T6" fmla="*/ 203 w 239"/>
                    <a:gd name="T7" fmla="*/ 0 h 1043"/>
                    <a:gd name="T8" fmla="*/ 0 w 239"/>
                    <a:gd name="T9" fmla="*/ 1043 h 1043"/>
                    <a:gd name="T10" fmla="*/ 18 w 239"/>
                    <a:gd name="T11" fmla="*/ 1043 h 1043"/>
                    <a:gd name="T12" fmla="*/ 18 w 239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39" h="1043">
                      <a:moveTo>
                        <a:pt x="18" y="1043"/>
                      </a:moveTo>
                      <a:lnTo>
                        <a:pt x="36" y="1043"/>
                      </a:lnTo>
                      <a:lnTo>
                        <a:pt x="239" y="0"/>
                      </a:lnTo>
                      <a:lnTo>
                        <a:pt x="203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64" name="Freeform 41"/>
                <p:cNvSpPr>
                  <a:spLocks/>
                </p:cNvSpPr>
                <p:nvPr/>
              </p:nvSpPr>
              <p:spPr bwMode="hidden">
                <a:xfrm>
                  <a:off x="3821" y="0"/>
                  <a:ext cx="359" cy="1045"/>
                </a:xfrm>
                <a:custGeom>
                  <a:avLst/>
                  <a:gdLst>
                    <a:gd name="T0" fmla="*/ 24 w 358"/>
                    <a:gd name="T1" fmla="*/ 1043 h 1043"/>
                    <a:gd name="T2" fmla="*/ 42 w 358"/>
                    <a:gd name="T3" fmla="*/ 1043 h 1043"/>
                    <a:gd name="T4" fmla="*/ 358 w 358"/>
                    <a:gd name="T5" fmla="*/ 0 h 1043"/>
                    <a:gd name="T6" fmla="*/ 317 w 358"/>
                    <a:gd name="T7" fmla="*/ 0 h 1043"/>
                    <a:gd name="T8" fmla="*/ 0 w 358"/>
                    <a:gd name="T9" fmla="*/ 1043 h 1043"/>
                    <a:gd name="T10" fmla="*/ 24 w 358"/>
                    <a:gd name="T11" fmla="*/ 1043 h 1043"/>
                    <a:gd name="T12" fmla="*/ 24 w 358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8" h="1043">
                      <a:moveTo>
                        <a:pt x="24" y="1043"/>
                      </a:moveTo>
                      <a:lnTo>
                        <a:pt x="42" y="1043"/>
                      </a:lnTo>
                      <a:lnTo>
                        <a:pt x="358" y="0"/>
                      </a:lnTo>
                      <a:lnTo>
                        <a:pt x="317" y="0"/>
                      </a:lnTo>
                      <a:lnTo>
                        <a:pt x="0" y="1043"/>
                      </a:lnTo>
                      <a:lnTo>
                        <a:pt x="24" y="1043"/>
                      </a:lnTo>
                      <a:lnTo>
                        <a:pt x="2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65" name="Freeform 42"/>
                <p:cNvSpPr>
                  <a:spLocks/>
                </p:cNvSpPr>
                <p:nvPr/>
              </p:nvSpPr>
              <p:spPr bwMode="hidden">
                <a:xfrm>
                  <a:off x="4139" y="0"/>
                  <a:ext cx="449" cy="1045"/>
                </a:xfrm>
                <a:custGeom>
                  <a:avLst/>
                  <a:gdLst>
                    <a:gd name="T0" fmla="*/ 18 w 448"/>
                    <a:gd name="T1" fmla="*/ 1043 h 1043"/>
                    <a:gd name="T2" fmla="*/ 41 w 448"/>
                    <a:gd name="T3" fmla="*/ 1043 h 1043"/>
                    <a:gd name="T4" fmla="*/ 448 w 448"/>
                    <a:gd name="T5" fmla="*/ 0 h 1043"/>
                    <a:gd name="T6" fmla="*/ 406 w 448"/>
                    <a:gd name="T7" fmla="*/ 0 h 1043"/>
                    <a:gd name="T8" fmla="*/ 0 w 448"/>
                    <a:gd name="T9" fmla="*/ 1043 h 1043"/>
                    <a:gd name="T10" fmla="*/ 18 w 448"/>
                    <a:gd name="T11" fmla="*/ 1043 h 1043"/>
                    <a:gd name="T12" fmla="*/ 18 w 448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48" h="1043">
                      <a:moveTo>
                        <a:pt x="18" y="1043"/>
                      </a:moveTo>
                      <a:lnTo>
                        <a:pt x="41" y="1043"/>
                      </a:lnTo>
                      <a:lnTo>
                        <a:pt x="448" y="0"/>
                      </a:lnTo>
                      <a:lnTo>
                        <a:pt x="406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66" name="Freeform 43"/>
                <p:cNvSpPr>
                  <a:spLocks/>
                </p:cNvSpPr>
                <p:nvPr/>
              </p:nvSpPr>
              <p:spPr bwMode="hidden">
                <a:xfrm>
                  <a:off x="4480" y="0"/>
                  <a:ext cx="541" cy="1045"/>
                </a:xfrm>
                <a:custGeom>
                  <a:avLst/>
                  <a:gdLst>
                    <a:gd name="T0" fmla="*/ 18 w 539"/>
                    <a:gd name="T1" fmla="*/ 1043 h 1043"/>
                    <a:gd name="T2" fmla="*/ 42 w 539"/>
                    <a:gd name="T3" fmla="*/ 1043 h 1043"/>
                    <a:gd name="T4" fmla="*/ 539 w 539"/>
                    <a:gd name="T5" fmla="*/ 0 h 1043"/>
                    <a:gd name="T6" fmla="*/ 497 w 539"/>
                    <a:gd name="T7" fmla="*/ 0 h 1043"/>
                    <a:gd name="T8" fmla="*/ 0 w 539"/>
                    <a:gd name="T9" fmla="*/ 1043 h 1043"/>
                    <a:gd name="T10" fmla="*/ 18 w 539"/>
                    <a:gd name="T11" fmla="*/ 1043 h 1043"/>
                    <a:gd name="T12" fmla="*/ 18 w 539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39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539" y="0"/>
                      </a:lnTo>
                      <a:lnTo>
                        <a:pt x="497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67" name="Freeform 44"/>
                <p:cNvSpPr>
                  <a:spLocks/>
                </p:cNvSpPr>
                <p:nvPr/>
              </p:nvSpPr>
              <p:spPr bwMode="hidden">
                <a:xfrm>
                  <a:off x="4768" y="0"/>
                  <a:ext cx="642" cy="1045"/>
                </a:xfrm>
                <a:custGeom>
                  <a:avLst/>
                  <a:gdLst>
                    <a:gd name="T0" fmla="*/ 18 w 640"/>
                    <a:gd name="T1" fmla="*/ 1043 h 1043"/>
                    <a:gd name="T2" fmla="*/ 42 w 640"/>
                    <a:gd name="T3" fmla="*/ 1043 h 1043"/>
                    <a:gd name="T4" fmla="*/ 640 w 640"/>
                    <a:gd name="T5" fmla="*/ 0 h 1043"/>
                    <a:gd name="T6" fmla="*/ 592 w 640"/>
                    <a:gd name="T7" fmla="*/ 0 h 1043"/>
                    <a:gd name="T8" fmla="*/ 0 w 640"/>
                    <a:gd name="T9" fmla="*/ 1043 h 1043"/>
                    <a:gd name="T10" fmla="*/ 18 w 640"/>
                    <a:gd name="T11" fmla="*/ 1043 h 1043"/>
                    <a:gd name="T12" fmla="*/ 18 w 640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40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640" y="0"/>
                      </a:lnTo>
                      <a:lnTo>
                        <a:pt x="592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68" name="Freeform 45"/>
                <p:cNvSpPr>
                  <a:spLocks/>
                </p:cNvSpPr>
                <p:nvPr/>
              </p:nvSpPr>
              <p:spPr bwMode="hidden">
                <a:xfrm>
                  <a:off x="5086" y="48"/>
                  <a:ext cx="672" cy="997"/>
                </a:xfrm>
                <a:custGeom>
                  <a:avLst/>
                  <a:gdLst>
                    <a:gd name="T0" fmla="*/ 24 w 670"/>
                    <a:gd name="T1" fmla="*/ 995 h 995"/>
                    <a:gd name="T2" fmla="*/ 48 w 670"/>
                    <a:gd name="T3" fmla="*/ 995 h 995"/>
                    <a:gd name="T4" fmla="*/ 670 w 670"/>
                    <a:gd name="T5" fmla="*/ 72 h 995"/>
                    <a:gd name="T6" fmla="*/ 670 w 670"/>
                    <a:gd name="T7" fmla="*/ 0 h 995"/>
                    <a:gd name="T8" fmla="*/ 0 w 670"/>
                    <a:gd name="T9" fmla="*/ 995 h 995"/>
                    <a:gd name="T10" fmla="*/ 24 w 670"/>
                    <a:gd name="T11" fmla="*/ 995 h 995"/>
                    <a:gd name="T12" fmla="*/ 24 w 670"/>
                    <a:gd name="T13" fmla="*/ 995 h 9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70" h="995">
                      <a:moveTo>
                        <a:pt x="24" y="995"/>
                      </a:moveTo>
                      <a:lnTo>
                        <a:pt x="48" y="995"/>
                      </a:lnTo>
                      <a:lnTo>
                        <a:pt x="670" y="72"/>
                      </a:lnTo>
                      <a:lnTo>
                        <a:pt x="670" y="0"/>
                      </a:lnTo>
                      <a:lnTo>
                        <a:pt x="0" y="995"/>
                      </a:lnTo>
                      <a:lnTo>
                        <a:pt x="24" y="995"/>
                      </a:lnTo>
                      <a:lnTo>
                        <a:pt x="24" y="99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</p:grpSp>
          <p:grpSp>
            <p:nvGrpSpPr>
              <p:cNvPr id="33" name="Group 46"/>
              <p:cNvGrpSpPr>
                <a:grpSpLocks/>
              </p:cNvGrpSpPr>
              <p:nvPr/>
            </p:nvGrpSpPr>
            <p:grpSpPr bwMode="auto">
              <a:xfrm>
                <a:off x="0" y="558"/>
                <a:ext cx="5758" cy="487"/>
                <a:chOff x="0" y="558"/>
                <a:chExt cx="5758" cy="487"/>
              </a:xfrm>
            </p:grpSpPr>
            <p:sp>
              <p:nvSpPr>
                <p:cNvPr id="52" name="Freeform 47"/>
                <p:cNvSpPr>
                  <a:spLocks/>
                </p:cNvSpPr>
                <p:nvPr/>
              </p:nvSpPr>
              <p:spPr bwMode="hidden">
                <a:xfrm>
                  <a:off x="0" y="618"/>
                  <a:ext cx="306" cy="427"/>
                </a:xfrm>
                <a:custGeom>
                  <a:avLst/>
                  <a:gdLst>
                    <a:gd name="T0" fmla="*/ 282 w 305"/>
                    <a:gd name="T1" fmla="*/ 427 h 426"/>
                    <a:gd name="T2" fmla="*/ 306 w 305"/>
                    <a:gd name="T3" fmla="*/ 427 h 426"/>
                    <a:gd name="T4" fmla="*/ 0 w 305"/>
                    <a:gd name="T5" fmla="*/ 0 h 426"/>
                    <a:gd name="T6" fmla="*/ 0 w 305"/>
                    <a:gd name="T7" fmla="*/ 66 h 426"/>
                    <a:gd name="T8" fmla="*/ 252 w 305"/>
                    <a:gd name="T9" fmla="*/ 427 h 426"/>
                    <a:gd name="T10" fmla="*/ 282 w 305"/>
                    <a:gd name="T11" fmla="*/ 427 h 426"/>
                    <a:gd name="T12" fmla="*/ 282 w 305"/>
                    <a:gd name="T13" fmla="*/ 427 h 42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305" h="426">
                      <a:moveTo>
                        <a:pt x="281" y="426"/>
                      </a:moveTo>
                      <a:lnTo>
                        <a:pt x="305" y="426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251" y="426"/>
                      </a:lnTo>
                      <a:lnTo>
                        <a:pt x="281" y="4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53" name="Freeform 48"/>
                <p:cNvSpPr>
                  <a:spLocks/>
                </p:cNvSpPr>
                <p:nvPr/>
              </p:nvSpPr>
              <p:spPr bwMode="hidden">
                <a:xfrm>
                  <a:off x="5410" y="558"/>
                  <a:ext cx="348" cy="487"/>
                </a:xfrm>
                <a:custGeom>
                  <a:avLst/>
                  <a:gdLst>
                    <a:gd name="T0" fmla="*/ 24 w 347"/>
                    <a:gd name="T1" fmla="*/ 487 h 486"/>
                    <a:gd name="T2" fmla="*/ 48 w 347"/>
                    <a:gd name="T3" fmla="*/ 487 h 486"/>
                    <a:gd name="T4" fmla="*/ 348 w 347"/>
                    <a:gd name="T5" fmla="*/ 72 h 486"/>
                    <a:gd name="T6" fmla="*/ 348 w 347"/>
                    <a:gd name="T7" fmla="*/ 0 h 486"/>
                    <a:gd name="T8" fmla="*/ 0 w 347"/>
                    <a:gd name="T9" fmla="*/ 487 h 486"/>
                    <a:gd name="T10" fmla="*/ 24 w 347"/>
                    <a:gd name="T11" fmla="*/ 487 h 486"/>
                    <a:gd name="T12" fmla="*/ 24 w 347"/>
                    <a:gd name="T13" fmla="*/ 487 h 48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347" h="486">
                      <a:moveTo>
                        <a:pt x="24" y="486"/>
                      </a:moveTo>
                      <a:lnTo>
                        <a:pt x="48" y="486"/>
                      </a:lnTo>
                      <a:lnTo>
                        <a:pt x="347" y="72"/>
                      </a:lnTo>
                      <a:lnTo>
                        <a:pt x="347" y="0"/>
                      </a:lnTo>
                      <a:lnTo>
                        <a:pt x="0" y="486"/>
                      </a:lnTo>
                      <a:lnTo>
                        <a:pt x="24" y="48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</p:grpSp>
          <p:grpSp>
            <p:nvGrpSpPr>
              <p:cNvPr id="34" name="Group 49"/>
              <p:cNvGrpSpPr>
                <a:grpSpLocks/>
              </p:cNvGrpSpPr>
              <p:nvPr/>
            </p:nvGrpSpPr>
            <p:grpSpPr bwMode="auto">
              <a:xfrm>
                <a:off x="264" y="1039"/>
                <a:ext cx="5200" cy="3280"/>
                <a:chOff x="264" y="1039"/>
                <a:chExt cx="5200" cy="3280"/>
              </a:xfrm>
            </p:grpSpPr>
            <p:sp>
              <p:nvSpPr>
                <p:cNvPr id="43" name="Freeform 50"/>
                <p:cNvSpPr>
                  <a:spLocks/>
                </p:cNvSpPr>
                <p:nvPr/>
              </p:nvSpPr>
              <p:spPr bwMode="hidden">
                <a:xfrm>
                  <a:off x="2849" y="1039"/>
                  <a:ext cx="42" cy="3280"/>
                </a:xfrm>
                <a:custGeom>
                  <a:avLst/>
                  <a:gdLst>
                    <a:gd name="T0" fmla="*/ 18 w 42"/>
                    <a:gd name="T1" fmla="*/ 0 h 3273"/>
                    <a:gd name="T2" fmla="*/ 0 w 42"/>
                    <a:gd name="T3" fmla="*/ 0 h 3273"/>
                    <a:gd name="T4" fmla="*/ 0 w 42"/>
                    <a:gd name="T5" fmla="*/ 3273 h 3273"/>
                    <a:gd name="T6" fmla="*/ 42 w 42"/>
                    <a:gd name="T7" fmla="*/ 3273 h 3273"/>
                    <a:gd name="T8" fmla="*/ 42 w 42"/>
                    <a:gd name="T9" fmla="*/ 0 h 3273"/>
                    <a:gd name="T10" fmla="*/ 18 w 42"/>
                    <a:gd name="T11" fmla="*/ 0 h 3273"/>
                    <a:gd name="T12" fmla="*/ 18 w 42"/>
                    <a:gd name="T13" fmla="*/ 0 h 32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2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44" name="Freeform 51"/>
                <p:cNvSpPr>
                  <a:spLocks/>
                </p:cNvSpPr>
                <p:nvPr/>
              </p:nvSpPr>
              <p:spPr bwMode="hidden">
                <a:xfrm>
                  <a:off x="2154" y="1039"/>
                  <a:ext cx="401" cy="3280"/>
                </a:xfrm>
                <a:custGeom>
                  <a:avLst/>
                  <a:gdLst>
                    <a:gd name="T0" fmla="*/ 376 w 400"/>
                    <a:gd name="T1" fmla="*/ 0 h 3273"/>
                    <a:gd name="T2" fmla="*/ 358 w 400"/>
                    <a:gd name="T3" fmla="*/ 0 h 3273"/>
                    <a:gd name="T4" fmla="*/ 0 w 400"/>
                    <a:gd name="T5" fmla="*/ 3273 h 3273"/>
                    <a:gd name="T6" fmla="*/ 41 w 400"/>
                    <a:gd name="T7" fmla="*/ 3273 h 3273"/>
                    <a:gd name="T8" fmla="*/ 400 w 400"/>
                    <a:gd name="T9" fmla="*/ 0 h 3273"/>
                    <a:gd name="T10" fmla="*/ 376 w 400"/>
                    <a:gd name="T11" fmla="*/ 0 h 3273"/>
                    <a:gd name="T12" fmla="*/ 376 w 400"/>
                    <a:gd name="T13" fmla="*/ 0 h 32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00" h="3273">
                      <a:moveTo>
                        <a:pt x="376" y="0"/>
                      </a:moveTo>
                      <a:lnTo>
                        <a:pt x="358" y="0"/>
                      </a:lnTo>
                      <a:lnTo>
                        <a:pt x="0" y="3273"/>
                      </a:lnTo>
                      <a:lnTo>
                        <a:pt x="41" y="3273"/>
                      </a:lnTo>
                      <a:lnTo>
                        <a:pt x="400" y="0"/>
                      </a:lnTo>
                      <a:lnTo>
                        <a:pt x="376" y="0"/>
                      </a:lnTo>
                      <a:lnTo>
                        <a:pt x="37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45" name="Freeform 52"/>
                <p:cNvSpPr>
                  <a:spLocks/>
                </p:cNvSpPr>
                <p:nvPr/>
              </p:nvSpPr>
              <p:spPr bwMode="hidden">
                <a:xfrm>
                  <a:off x="1530" y="1039"/>
                  <a:ext cx="677" cy="3280"/>
                </a:xfrm>
                <a:custGeom>
                  <a:avLst/>
                  <a:gdLst>
                    <a:gd name="T0" fmla="*/ 657 w 675"/>
                    <a:gd name="T1" fmla="*/ 0 h 3273"/>
                    <a:gd name="T2" fmla="*/ 639 w 675"/>
                    <a:gd name="T3" fmla="*/ 0 h 3273"/>
                    <a:gd name="T4" fmla="*/ 0 w 675"/>
                    <a:gd name="T5" fmla="*/ 3273 h 3273"/>
                    <a:gd name="T6" fmla="*/ 42 w 675"/>
                    <a:gd name="T7" fmla="*/ 3273 h 3273"/>
                    <a:gd name="T8" fmla="*/ 675 w 675"/>
                    <a:gd name="T9" fmla="*/ 0 h 3273"/>
                    <a:gd name="T10" fmla="*/ 657 w 675"/>
                    <a:gd name="T11" fmla="*/ 0 h 3273"/>
                    <a:gd name="T12" fmla="*/ 657 w 675"/>
                    <a:gd name="T13" fmla="*/ 0 h 32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75" h="3273">
                      <a:moveTo>
                        <a:pt x="657" y="0"/>
                      </a:moveTo>
                      <a:lnTo>
                        <a:pt x="639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675" y="0"/>
                      </a:lnTo>
                      <a:lnTo>
                        <a:pt x="657" y="0"/>
                      </a:lnTo>
                      <a:lnTo>
                        <a:pt x="657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46" name="Freeform 53"/>
                <p:cNvSpPr>
                  <a:spLocks/>
                </p:cNvSpPr>
                <p:nvPr/>
              </p:nvSpPr>
              <p:spPr bwMode="hidden">
                <a:xfrm>
                  <a:off x="876" y="1039"/>
                  <a:ext cx="1031" cy="3280"/>
                </a:xfrm>
                <a:custGeom>
                  <a:avLst/>
                  <a:gdLst>
                    <a:gd name="T0" fmla="*/ 1013 w 1031"/>
                    <a:gd name="T1" fmla="*/ 0 h 3280"/>
                    <a:gd name="T2" fmla="*/ 990 w 1031"/>
                    <a:gd name="T3" fmla="*/ 0 h 3280"/>
                    <a:gd name="T4" fmla="*/ 0 w 1031"/>
                    <a:gd name="T5" fmla="*/ 3280 h 3280"/>
                    <a:gd name="T6" fmla="*/ 42 w 1031"/>
                    <a:gd name="T7" fmla="*/ 3280 h 3280"/>
                    <a:gd name="T8" fmla="*/ 1031 w 1031"/>
                    <a:gd name="T9" fmla="*/ 4 h 3280"/>
                    <a:gd name="T10" fmla="*/ 1013 w 1031"/>
                    <a:gd name="T11" fmla="*/ 0 h 3280"/>
                    <a:gd name="T12" fmla="*/ 1013 w 1031"/>
                    <a:gd name="T13" fmla="*/ 0 h 32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31" h="3280">
                      <a:moveTo>
                        <a:pt x="1013" y="0"/>
                      </a:moveTo>
                      <a:lnTo>
                        <a:pt x="990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031" y="4"/>
                      </a:lnTo>
                      <a:lnTo>
                        <a:pt x="1013" y="0"/>
                      </a:lnTo>
                      <a:lnTo>
                        <a:pt x="101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47" name="Freeform 54"/>
                <p:cNvSpPr>
                  <a:spLocks/>
                </p:cNvSpPr>
                <p:nvPr/>
              </p:nvSpPr>
              <p:spPr bwMode="hidden">
                <a:xfrm>
                  <a:off x="264" y="1039"/>
                  <a:ext cx="1319" cy="3280"/>
                </a:xfrm>
                <a:custGeom>
                  <a:avLst/>
                  <a:gdLst>
                    <a:gd name="T0" fmla="*/ 1296 w 1319"/>
                    <a:gd name="T1" fmla="*/ 0 h 3280"/>
                    <a:gd name="T2" fmla="*/ 1278 w 1319"/>
                    <a:gd name="T3" fmla="*/ 0 h 3280"/>
                    <a:gd name="T4" fmla="*/ 0 w 1319"/>
                    <a:gd name="T5" fmla="*/ 3280 h 3280"/>
                    <a:gd name="T6" fmla="*/ 42 w 1319"/>
                    <a:gd name="T7" fmla="*/ 3280 h 3280"/>
                    <a:gd name="T8" fmla="*/ 1319 w 1319"/>
                    <a:gd name="T9" fmla="*/ 5 h 3280"/>
                    <a:gd name="T10" fmla="*/ 1296 w 1319"/>
                    <a:gd name="T11" fmla="*/ 0 h 3280"/>
                    <a:gd name="T12" fmla="*/ 1296 w 1319"/>
                    <a:gd name="T13" fmla="*/ 0 h 32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19" h="3280">
                      <a:moveTo>
                        <a:pt x="1296" y="0"/>
                      </a:moveTo>
                      <a:lnTo>
                        <a:pt x="1278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319" y="5"/>
                      </a:lnTo>
                      <a:lnTo>
                        <a:pt x="1296" y="0"/>
                      </a:lnTo>
                      <a:lnTo>
                        <a:pt x="129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48" name="Freeform 55"/>
                <p:cNvSpPr>
                  <a:spLocks/>
                </p:cNvSpPr>
                <p:nvPr/>
              </p:nvSpPr>
              <p:spPr bwMode="hidden">
                <a:xfrm>
                  <a:off x="3191" y="1039"/>
                  <a:ext cx="402" cy="3280"/>
                </a:xfrm>
                <a:custGeom>
                  <a:avLst/>
                  <a:gdLst>
                    <a:gd name="T0" fmla="*/ 18 w 401"/>
                    <a:gd name="T1" fmla="*/ 0 h 3273"/>
                    <a:gd name="T2" fmla="*/ 0 w 401"/>
                    <a:gd name="T3" fmla="*/ 0 h 3273"/>
                    <a:gd name="T4" fmla="*/ 359 w 401"/>
                    <a:gd name="T5" fmla="*/ 3273 h 3273"/>
                    <a:gd name="T6" fmla="*/ 401 w 401"/>
                    <a:gd name="T7" fmla="*/ 3273 h 3273"/>
                    <a:gd name="T8" fmla="*/ 42 w 401"/>
                    <a:gd name="T9" fmla="*/ 0 h 3273"/>
                    <a:gd name="T10" fmla="*/ 18 w 401"/>
                    <a:gd name="T11" fmla="*/ 0 h 3273"/>
                    <a:gd name="T12" fmla="*/ 18 w 401"/>
                    <a:gd name="T13" fmla="*/ 0 h 32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01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359" y="3273"/>
                      </a:lnTo>
                      <a:lnTo>
                        <a:pt x="401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49" name="Freeform 56"/>
                <p:cNvSpPr>
                  <a:spLocks/>
                </p:cNvSpPr>
                <p:nvPr/>
              </p:nvSpPr>
              <p:spPr bwMode="hidden">
                <a:xfrm>
                  <a:off x="3533" y="1039"/>
                  <a:ext cx="677" cy="3280"/>
                </a:xfrm>
                <a:custGeom>
                  <a:avLst/>
                  <a:gdLst>
                    <a:gd name="T0" fmla="*/ 18 w 675"/>
                    <a:gd name="T1" fmla="*/ 0 h 3273"/>
                    <a:gd name="T2" fmla="*/ 0 w 675"/>
                    <a:gd name="T3" fmla="*/ 0 h 3273"/>
                    <a:gd name="T4" fmla="*/ 640 w 675"/>
                    <a:gd name="T5" fmla="*/ 3273 h 3273"/>
                    <a:gd name="T6" fmla="*/ 675 w 675"/>
                    <a:gd name="T7" fmla="*/ 3273 h 3273"/>
                    <a:gd name="T8" fmla="*/ 36 w 675"/>
                    <a:gd name="T9" fmla="*/ 0 h 3273"/>
                    <a:gd name="T10" fmla="*/ 18 w 675"/>
                    <a:gd name="T11" fmla="*/ 0 h 3273"/>
                    <a:gd name="T12" fmla="*/ 18 w 675"/>
                    <a:gd name="T13" fmla="*/ 0 h 32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75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640" y="3273"/>
                      </a:lnTo>
                      <a:lnTo>
                        <a:pt x="675" y="3273"/>
                      </a:lnTo>
                      <a:lnTo>
                        <a:pt x="36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50" name="Freeform 57"/>
                <p:cNvSpPr>
                  <a:spLocks/>
                </p:cNvSpPr>
                <p:nvPr/>
              </p:nvSpPr>
              <p:spPr bwMode="hidden">
                <a:xfrm>
                  <a:off x="3822" y="1039"/>
                  <a:ext cx="1036" cy="3280"/>
                </a:xfrm>
                <a:custGeom>
                  <a:avLst/>
                  <a:gdLst>
                    <a:gd name="T0" fmla="*/ 23 w 1036"/>
                    <a:gd name="T1" fmla="*/ 0 h 3280"/>
                    <a:gd name="T2" fmla="*/ 0 w 1036"/>
                    <a:gd name="T3" fmla="*/ 5 h 3280"/>
                    <a:gd name="T4" fmla="*/ 994 w 1036"/>
                    <a:gd name="T5" fmla="*/ 3280 h 3280"/>
                    <a:gd name="T6" fmla="*/ 1036 w 1036"/>
                    <a:gd name="T7" fmla="*/ 3280 h 3280"/>
                    <a:gd name="T8" fmla="*/ 41 w 1036"/>
                    <a:gd name="T9" fmla="*/ 0 h 3280"/>
                    <a:gd name="T10" fmla="*/ 23 w 1036"/>
                    <a:gd name="T11" fmla="*/ 0 h 3280"/>
                    <a:gd name="T12" fmla="*/ 23 w 1036"/>
                    <a:gd name="T13" fmla="*/ 0 h 32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36" h="3280">
                      <a:moveTo>
                        <a:pt x="23" y="0"/>
                      </a:moveTo>
                      <a:lnTo>
                        <a:pt x="0" y="5"/>
                      </a:lnTo>
                      <a:lnTo>
                        <a:pt x="994" y="3280"/>
                      </a:lnTo>
                      <a:lnTo>
                        <a:pt x="1036" y="3280"/>
                      </a:lnTo>
                      <a:lnTo>
                        <a:pt x="41" y="0"/>
                      </a:lnTo>
                      <a:lnTo>
                        <a:pt x="23" y="0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51" name="Freeform 58"/>
                <p:cNvSpPr>
                  <a:spLocks/>
                </p:cNvSpPr>
                <p:nvPr/>
              </p:nvSpPr>
              <p:spPr bwMode="hidden">
                <a:xfrm>
                  <a:off x="4137" y="1039"/>
                  <a:ext cx="1327" cy="3280"/>
                </a:xfrm>
                <a:custGeom>
                  <a:avLst/>
                  <a:gdLst>
                    <a:gd name="T0" fmla="*/ 20 w 1327"/>
                    <a:gd name="T1" fmla="*/ 0 h 3280"/>
                    <a:gd name="T2" fmla="*/ 0 w 1327"/>
                    <a:gd name="T3" fmla="*/ 7 h 3280"/>
                    <a:gd name="T4" fmla="*/ 1285 w 1327"/>
                    <a:gd name="T5" fmla="*/ 3280 h 3280"/>
                    <a:gd name="T6" fmla="*/ 1327 w 1327"/>
                    <a:gd name="T7" fmla="*/ 3280 h 3280"/>
                    <a:gd name="T8" fmla="*/ 43 w 1327"/>
                    <a:gd name="T9" fmla="*/ 0 h 3280"/>
                    <a:gd name="T10" fmla="*/ 20 w 1327"/>
                    <a:gd name="T11" fmla="*/ 0 h 3280"/>
                    <a:gd name="T12" fmla="*/ 20 w 1327"/>
                    <a:gd name="T13" fmla="*/ 0 h 32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27" h="3280">
                      <a:moveTo>
                        <a:pt x="20" y="0"/>
                      </a:moveTo>
                      <a:lnTo>
                        <a:pt x="0" y="7"/>
                      </a:lnTo>
                      <a:lnTo>
                        <a:pt x="1285" y="3280"/>
                      </a:lnTo>
                      <a:lnTo>
                        <a:pt x="1327" y="3280"/>
                      </a:lnTo>
                      <a:lnTo>
                        <a:pt x="43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</p:grpSp>
          <p:sp>
            <p:nvSpPr>
              <p:cNvPr id="35" name="Freeform 59"/>
              <p:cNvSpPr>
                <a:spLocks/>
              </p:cNvSpPr>
              <p:nvPr/>
            </p:nvSpPr>
            <p:spPr bwMode="hidden">
              <a:xfrm>
                <a:off x="0" y="1039"/>
                <a:ext cx="1254" cy="2632"/>
              </a:xfrm>
              <a:custGeom>
                <a:avLst/>
                <a:gdLst>
                  <a:gd name="T0" fmla="*/ 1236 w 1254"/>
                  <a:gd name="T1" fmla="*/ 0 h 2632"/>
                  <a:gd name="T2" fmla="*/ 1212 w 1254"/>
                  <a:gd name="T3" fmla="*/ 0 h 2632"/>
                  <a:gd name="T4" fmla="*/ 0 w 1254"/>
                  <a:gd name="T5" fmla="*/ 2542 h 2632"/>
                  <a:gd name="T6" fmla="*/ 0 w 1254"/>
                  <a:gd name="T7" fmla="*/ 2632 h 2632"/>
                  <a:gd name="T8" fmla="*/ 1254 w 1254"/>
                  <a:gd name="T9" fmla="*/ 7 h 2632"/>
                  <a:gd name="T10" fmla="*/ 1236 w 1254"/>
                  <a:gd name="T11" fmla="*/ 0 h 2632"/>
                  <a:gd name="T12" fmla="*/ 1236 w 1254"/>
                  <a:gd name="T13" fmla="*/ 0 h 2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54" h="2632">
                    <a:moveTo>
                      <a:pt x="1236" y="0"/>
                    </a:moveTo>
                    <a:lnTo>
                      <a:pt x="1212" y="0"/>
                    </a:lnTo>
                    <a:lnTo>
                      <a:pt x="0" y="2542"/>
                    </a:lnTo>
                    <a:lnTo>
                      <a:pt x="0" y="2632"/>
                    </a:lnTo>
                    <a:lnTo>
                      <a:pt x="1254" y="7"/>
                    </a:lnTo>
                    <a:lnTo>
                      <a:pt x="1236" y="0"/>
                    </a:lnTo>
                    <a:lnTo>
                      <a:pt x="12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6" name="Freeform 60"/>
              <p:cNvSpPr>
                <a:spLocks/>
              </p:cNvSpPr>
              <p:nvPr/>
            </p:nvSpPr>
            <p:spPr bwMode="hidden">
              <a:xfrm>
                <a:off x="0" y="1039"/>
                <a:ext cx="948" cy="1676"/>
              </a:xfrm>
              <a:custGeom>
                <a:avLst/>
                <a:gdLst>
                  <a:gd name="T0" fmla="*/ 930 w 948"/>
                  <a:gd name="T1" fmla="*/ 0 h 1676"/>
                  <a:gd name="T2" fmla="*/ 906 w 948"/>
                  <a:gd name="T3" fmla="*/ 0 h 1676"/>
                  <a:gd name="T4" fmla="*/ 0 w 948"/>
                  <a:gd name="T5" fmla="*/ 1593 h 1676"/>
                  <a:gd name="T6" fmla="*/ 0 w 948"/>
                  <a:gd name="T7" fmla="*/ 1676 h 1676"/>
                  <a:gd name="T8" fmla="*/ 948 w 948"/>
                  <a:gd name="T9" fmla="*/ 5 h 1676"/>
                  <a:gd name="T10" fmla="*/ 930 w 948"/>
                  <a:gd name="T11" fmla="*/ 0 h 1676"/>
                  <a:gd name="T12" fmla="*/ 930 w 948"/>
                  <a:gd name="T13" fmla="*/ 0 h 167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48" h="1676">
                    <a:moveTo>
                      <a:pt x="930" y="0"/>
                    </a:moveTo>
                    <a:lnTo>
                      <a:pt x="906" y="0"/>
                    </a:lnTo>
                    <a:lnTo>
                      <a:pt x="0" y="1593"/>
                    </a:lnTo>
                    <a:lnTo>
                      <a:pt x="0" y="1676"/>
                    </a:lnTo>
                    <a:lnTo>
                      <a:pt x="948" y="5"/>
                    </a:lnTo>
                    <a:lnTo>
                      <a:pt x="93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7" name="Freeform 61"/>
              <p:cNvSpPr>
                <a:spLocks/>
              </p:cNvSpPr>
              <p:nvPr/>
            </p:nvSpPr>
            <p:spPr bwMode="hidden">
              <a:xfrm>
                <a:off x="0" y="1039"/>
                <a:ext cx="629" cy="937"/>
              </a:xfrm>
              <a:custGeom>
                <a:avLst/>
                <a:gdLst>
                  <a:gd name="T0" fmla="*/ 606 w 629"/>
                  <a:gd name="T1" fmla="*/ 0 h 937"/>
                  <a:gd name="T2" fmla="*/ 582 w 629"/>
                  <a:gd name="T3" fmla="*/ 0 h 937"/>
                  <a:gd name="T4" fmla="*/ 0 w 629"/>
                  <a:gd name="T5" fmla="*/ 871 h 937"/>
                  <a:gd name="T6" fmla="*/ 0 w 629"/>
                  <a:gd name="T7" fmla="*/ 937 h 937"/>
                  <a:gd name="T8" fmla="*/ 629 w 629"/>
                  <a:gd name="T9" fmla="*/ 4 h 937"/>
                  <a:gd name="T10" fmla="*/ 606 w 629"/>
                  <a:gd name="T11" fmla="*/ 0 h 937"/>
                  <a:gd name="T12" fmla="*/ 606 w 629"/>
                  <a:gd name="T13" fmla="*/ 0 h 9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29" h="937">
                    <a:moveTo>
                      <a:pt x="606" y="0"/>
                    </a:moveTo>
                    <a:lnTo>
                      <a:pt x="582" y="0"/>
                    </a:lnTo>
                    <a:lnTo>
                      <a:pt x="0" y="871"/>
                    </a:lnTo>
                    <a:lnTo>
                      <a:pt x="0" y="937"/>
                    </a:lnTo>
                    <a:lnTo>
                      <a:pt x="629" y="4"/>
                    </a:lnTo>
                    <a:lnTo>
                      <a:pt x="60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8" name="Freeform 62"/>
              <p:cNvSpPr>
                <a:spLocks/>
              </p:cNvSpPr>
              <p:nvPr/>
            </p:nvSpPr>
            <p:spPr bwMode="hidden">
              <a:xfrm>
                <a:off x="0" y="1039"/>
                <a:ext cx="305" cy="427"/>
              </a:xfrm>
              <a:custGeom>
                <a:avLst/>
                <a:gdLst>
                  <a:gd name="T0" fmla="*/ 282 w 305"/>
                  <a:gd name="T1" fmla="*/ 0 h 427"/>
                  <a:gd name="T2" fmla="*/ 252 w 305"/>
                  <a:gd name="T3" fmla="*/ 0 h 427"/>
                  <a:gd name="T4" fmla="*/ 0 w 305"/>
                  <a:gd name="T5" fmla="*/ 361 h 427"/>
                  <a:gd name="T6" fmla="*/ 0 w 305"/>
                  <a:gd name="T7" fmla="*/ 427 h 427"/>
                  <a:gd name="T8" fmla="*/ 305 w 305"/>
                  <a:gd name="T9" fmla="*/ 5 h 427"/>
                  <a:gd name="T10" fmla="*/ 282 w 305"/>
                  <a:gd name="T11" fmla="*/ 0 h 427"/>
                  <a:gd name="T12" fmla="*/ 282 w 305"/>
                  <a:gd name="T13" fmla="*/ 0 h 42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5" h="427">
                    <a:moveTo>
                      <a:pt x="282" y="0"/>
                    </a:moveTo>
                    <a:lnTo>
                      <a:pt x="252" y="0"/>
                    </a:lnTo>
                    <a:lnTo>
                      <a:pt x="0" y="361"/>
                    </a:lnTo>
                    <a:lnTo>
                      <a:pt x="0" y="427"/>
                    </a:lnTo>
                    <a:lnTo>
                      <a:pt x="305" y="5"/>
                    </a:ln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9" name="Freeform 63"/>
              <p:cNvSpPr>
                <a:spLocks/>
              </p:cNvSpPr>
              <p:nvPr/>
            </p:nvSpPr>
            <p:spPr bwMode="hidden">
              <a:xfrm>
                <a:off x="4481" y="1039"/>
                <a:ext cx="1277" cy="2686"/>
              </a:xfrm>
              <a:custGeom>
                <a:avLst/>
                <a:gdLst>
                  <a:gd name="T0" fmla="*/ 41 w 1277"/>
                  <a:gd name="T1" fmla="*/ 0 h 2686"/>
                  <a:gd name="T2" fmla="*/ 17 w 1277"/>
                  <a:gd name="T3" fmla="*/ 0 h 2686"/>
                  <a:gd name="T4" fmla="*/ 0 w 1277"/>
                  <a:gd name="T5" fmla="*/ 4 h 2686"/>
                  <a:gd name="T6" fmla="*/ 1277 w 1277"/>
                  <a:gd name="T7" fmla="*/ 2686 h 2686"/>
                  <a:gd name="T8" fmla="*/ 1277 w 1277"/>
                  <a:gd name="T9" fmla="*/ 2596 h 2686"/>
                  <a:gd name="T10" fmla="*/ 41 w 1277"/>
                  <a:gd name="T11" fmla="*/ 0 h 2686"/>
                  <a:gd name="T12" fmla="*/ 41 w 1277"/>
                  <a:gd name="T13" fmla="*/ 0 h 26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7" h="2686">
                    <a:moveTo>
                      <a:pt x="41" y="0"/>
                    </a:moveTo>
                    <a:lnTo>
                      <a:pt x="17" y="0"/>
                    </a:lnTo>
                    <a:lnTo>
                      <a:pt x="0" y="4"/>
                    </a:lnTo>
                    <a:lnTo>
                      <a:pt x="1277" y="2686"/>
                    </a:lnTo>
                    <a:lnTo>
                      <a:pt x="1277" y="2596"/>
                    </a:lnTo>
                    <a:lnTo>
                      <a:pt x="41" y="0"/>
                    </a:lnTo>
                    <a:lnTo>
                      <a:pt x="4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40" name="Freeform 64"/>
              <p:cNvSpPr>
                <a:spLocks/>
              </p:cNvSpPr>
              <p:nvPr/>
            </p:nvSpPr>
            <p:spPr bwMode="hidden">
              <a:xfrm>
                <a:off x="4770" y="1039"/>
                <a:ext cx="988" cy="1730"/>
              </a:xfrm>
              <a:custGeom>
                <a:avLst/>
                <a:gdLst>
                  <a:gd name="T0" fmla="*/ 16 w 988"/>
                  <a:gd name="T1" fmla="*/ 0 h 1730"/>
                  <a:gd name="T2" fmla="*/ 0 w 988"/>
                  <a:gd name="T3" fmla="*/ 7 h 1730"/>
                  <a:gd name="T4" fmla="*/ 988 w 988"/>
                  <a:gd name="T5" fmla="*/ 1730 h 1730"/>
                  <a:gd name="T6" fmla="*/ 988 w 988"/>
                  <a:gd name="T7" fmla="*/ 1653 h 1730"/>
                  <a:gd name="T8" fmla="*/ 40 w 988"/>
                  <a:gd name="T9" fmla="*/ 0 h 1730"/>
                  <a:gd name="T10" fmla="*/ 16 w 988"/>
                  <a:gd name="T11" fmla="*/ 0 h 1730"/>
                  <a:gd name="T12" fmla="*/ 16 w 988"/>
                  <a:gd name="T13" fmla="*/ 0 h 173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88" h="1730">
                    <a:moveTo>
                      <a:pt x="16" y="0"/>
                    </a:moveTo>
                    <a:lnTo>
                      <a:pt x="0" y="7"/>
                    </a:lnTo>
                    <a:lnTo>
                      <a:pt x="988" y="1730"/>
                    </a:lnTo>
                    <a:lnTo>
                      <a:pt x="988" y="1653"/>
                    </a:lnTo>
                    <a:lnTo>
                      <a:pt x="40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41" name="Freeform 65"/>
              <p:cNvSpPr>
                <a:spLocks/>
              </p:cNvSpPr>
              <p:nvPr/>
            </p:nvSpPr>
            <p:spPr bwMode="hidden">
              <a:xfrm>
                <a:off x="5088" y="1039"/>
                <a:ext cx="670" cy="997"/>
              </a:xfrm>
              <a:custGeom>
                <a:avLst/>
                <a:gdLst>
                  <a:gd name="T0" fmla="*/ 22 w 670"/>
                  <a:gd name="T1" fmla="*/ 0 h 997"/>
                  <a:gd name="T2" fmla="*/ 0 w 670"/>
                  <a:gd name="T3" fmla="*/ 4 h 997"/>
                  <a:gd name="T4" fmla="*/ 670 w 670"/>
                  <a:gd name="T5" fmla="*/ 997 h 997"/>
                  <a:gd name="T6" fmla="*/ 670 w 670"/>
                  <a:gd name="T7" fmla="*/ 925 h 997"/>
                  <a:gd name="T8" fmla="*/ 46 w 670"/>
                  <a:gd name="T9" fmla="*/ 0 h 997"/>
                  <a:gd name="T10" fmla="*/ 22 w 670"/>
                  <a:gd name="T11" fmla="*/ 0 h 997"/>
                  <a:gd name="T12" fmla="*/ 22 w 670"/>
                  <a:gd name="T13" fmla="*/ 0 h 9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70" h="997">
                    <a:moveTo>
                      <a:pt x="22" y="0"/>
                    </a:moveTo>
                    <a:lnTo>
                      <a:pt x="0" y="4"/>
                    </a:lnTo>
                    <a:lnTo>
                      <a:pt x="670" y="997"/>
                    </a:lnTo>
                    <a:lnTo>
                      <a:pt x="670" y="925"/>
                    </a:lnTo>
                    <a:lnTo>
                      <a:pt x="46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42" name="Freeform 66"/>
              <p:cNvSpPr>
                <a:spLocks/>
              </p:cNvSpPr>
              <p:nvPr/>
            </p:nvSpPr>
            <p:spPr bwMode="hidden">
              <a:xfrm>
                <a:off x="5412" y="1039"/>
                <a:ext cx="346" cy="487"/>
              </a:xfrm>
              <a:custGeom>
                <a:avLst/>
                <a:gdLst>
                  <a:gd name="T0" fmla="*/ 22 w 346"/>
                  <a:gd name="T1" fmla="*/ 0 h 487"/>
                  <a:gd name="T2" fmla="*/ 0 w 346"/>
                  <a:gd name="T3" fmla="*/ 7 h 487"/>
                  <a:gd name="T4" fmla="*/ 346 w 346"/>
                  <a:gd name="T5" fmla="*/ 487 h 487"/>
                  <a:gd name="T6" fmla="*/ 346 w 346"/>
                  <a:gd name="T7" fmla="*/ 415 h 487"/>
                  <a:gd name="T8" fmla="*/ 46 w 346"/>
                  <a:gd name="T9" fmla="*/ 0 h 487"/>
                  <a:gd name="T10" fmla="*/ 22 w 346"/>
                  <a:gd name="T11" fmla="*/ 0 h 487"/>
                  <a:gd name="T12" fmla="*/ 22 w 346"/>
                  <a:gd name="T13" fmla="*/ 0 h 48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46" h="487">
                    <a:moveTo>
                      <a:pt x="22" y="0"/>
                    </a:moveTo>
                    <a:lnTo>
                      <a:pt x="0" y="7"/>
                    </a:lnTo>
                    <a:lnTo>
                      <a:pt x="346" y="487"/>
                    </a:lnTo>
                    <a:lnTo>
                      <a:pt x="346" y="415"/>
                    </a:lnTo>
                    <a:lnTo>
                      <a:pt x="46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</p:grpSp>
      </p:grpSp>
      <p:sp>
        <p:nvSpPr>
          <p:cNvPr id="38979" name="Rectangle 67"/>
          <p:cNvSpPr>
            <a:spLocks noGrp="1" noChangeArrowheads="1"/>
          </p:cNvSpPr>
          <p:nvPr>
            <p:ph type="ctrTitle" sz="quarter"/>
          </p:nvPr>
        </p:nvSpPr>
        <p:spPr>
          <a:xfrm>
            <a:off x="455613" y="1920875"/>
            <a:ext cx="8226425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8980" name="Rectangle 6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1" name="Rectangle 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FF0A95-8364-4474-A888-7C25CF47615B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52053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75F5EB-3938-4E1A-9EA8-A5D2A680C435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739615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6225" y="273050"/>
            <a:ext cx="2055813" cy="58229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5613" y="273050"/>
            <a:ext cx="6018212" cy="58229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3C14C2-0F04-4770-A9DE-3960AA94A71D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218965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185739-F16B-4C67-B8C3-2DC9E1AAB650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691095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059375-4D34-4835-BF2C-C153D2891C6F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054612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5613" y="1598613"/>
            <a:ext cx="4037012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025" y="1598613"/>
            <a:ext cx="4037013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6F26AD-4444-4ECC-8BC7-85597EE4EA56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4135661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BDE4E8-BA9C-4A74-87AA-5FD2E2490717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812152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B4232C-94D7-4AEC-835B-04815C4C2EA1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686786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54856E-E007-40B6-A76F-A48323DA8CCB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4290744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0FA8D1-A84D-46DD-B83C-788103CC653D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640125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25692E-C4B9-4028-AADF-A3BF37ABBA24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4125769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414161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2413" cy="6856413"/>
            <a:chOff x="0" y="0"/>
            <a:chExt cx="5759" cy="4319"/>
          </a:xfrm>
        </p:grpSpPr>
        <p:sp>
          <p:nvSpPr>
            <p:cNvPr id="37891" name="Freeform 3"/>
            <p:cNvSpPr>
              <a:spLocks/>
            </p:cNvSpPr>
            <p:nvPr userDrawn="1"/>
          </p:nvSpPr>
          <p:spPr bwMode="hidden">
            <a:xfrm>
              <a:off x="0" y="0"/>
              <a:ext cx="5758" cy="1043"/>
            </a:xfrm>
            <a:custGeom>
              <a:avLst/>
              <a:gdLst>
                <a:gd name="T0" fmla="*/ 5740 w 5740"/>
                <a:gd name="T1" fmla="*/ 1043 h 1043"/>
                <a:gd name="T2" fmla="*/ 0 w 5740"/>
                <a:gd name="T3" fmla="*/ 1043 h 1043"/>
                <a:gd name="T4" fmla="*/ 0 w 5740"/>
                <a:gd name="T5" fmla="*/ 0 h 1043"/>
                <a:gd name="T6" fmla="*/ 5740 w 5740"/>
                <a:gd name="T7" fmla="*/ 0 h 1043"/>
                <a:gd name="T8" fmla="*/ 5740 w 5740"/>
                <a:gd name="T9" fmla="*/ 1043 h 1043"/>
                <a:gd name="T10" fmla="*/ 5740 w 5740"/>
                <a:gd name="T11" fmla="*/ 1043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043">
                  <a:moveTo>
                    <a:pt x="5740" y="1043"/>
                  </a:moveTo>
                  <a:lnTo>
                    <a:pt x="0" y="1043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1043"/>
                  </a:lnTo>
                  <a:lnTo>
                    <a:pt x="574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>
                <a:latin typeface="Arial" charset="0"/>
              </a:endParaRPr>
            </a:p>
          </p:txBody>
        </p:sp>
        <p:grpSp>
          <p:nvGrpSpPr>
            <p:cNvPr id="1033" name="Group 4"/>
            <p:cNvGrpSpPr>
              <a:grpSpLocks/>
            </p:cNvGrpSpPr>
            <p:nvPr userDrawn="1"/>
          </p:nvGrpSpPr>
          <p:grpSpPr bwMode="auto">
            <a:xfrm>
              <a:off x="0" y="0"/>
              <a:ext cx="5759" cy="4319"/>
              <a:chOff x="0" y="0"/>
              <a:chExt cx="5759" cy="4319"/>
            </a:xfrm>
          </p:grpSpPr>
          <p:sp>
            <p:nvSpPr>
              <p:cNvPr id="37893" name="Freeform 5"/>
              <p:cNvSpPr>
                <a:spLocks/>
              </p:cNvSpPr>
              <p:nvPr userDrawn="1"/>
            </p:nvSpPr>
            <p:spPr bwMode="hidden">
              <a:xfrm>
                <a:off x="1" y="1040"/>
                <a:ext cx="5758" cy="18"/>
              </a:xfrm>
              <a:custGeom>
                <a:avLst/>
                <a:gdLst>
                  <a:gd name="T0" fmla="*/ 5740 w 5740"/>
                  <a:gd name="T1" fmla="*/ 0 h 18"/>
                  <a:gd name="T2" fmla="*/ 0 w 5740"/>
                  <a:gd name="T3" fmla="*/ 0 h 18"/>
                  <a:gd name="T4" fmla="*/ 0 w 5740"/>
                  <a:gd name="T5" fmla="*/ 18 h 18"/>
                  <a:gd name="T6" fmla="*/ 5740 w 5740"/>
                  <a:gd name="T7" fmla="*/ 18 h 18"/>
                  <a:gd name="T8" fmla="*/ 5740 w 5740"/>
                  <a:gd name="T9" fmla="*/ 0 h 18"/>
                  <a:gd name="T10" fmla="*/ 5740 w 574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894" name="Freeform 6"/>
              <p:cNvSpPr>
                <a:spLocks/>
              </p:cNvSpPr>
              <p:nvPr userDrawn="1"/>
            </p:nvSpPr>
            <p:spPr bwMode="hidden">
              <a:xfrm>
                <a:off x="0" y="3988"/>
                <a:ext cx="5758" cy="42"/>
              </a:xfrm>
              <a:custGeom>
                <a:avLst/>
                <a:gdLst>
                  <a:gd name="T0" fmla="*/ 0 w 5740"/>
                  <a:gd name="T1" fmla="*/ 42 h 42"/>
                  <a:gd name="T2" fmla="*/ 5740 w 5740"/>
                  <a:gd name="T3" fmla="*/ 42 h 42"/>
                  <a:gd name="T4" fmla="*/ 5740 w 5740"/>
                  <a:gd name="T5" fmla="*/ 0 h 42"/>
                  <a:gd name="T6" fmla="*/ 0 w 5740"/>
                  <a:gd name="T7" fmla="*/ 0 h 42"/>
                  <a:gd name="T8" fmla="*/ 0 w 5740"/>
                  <a:gd name="T9" fmla="*/ 42 h 42"/>
                  <a:gd name="T10" fmla="*/ 0 w 5740"/>
                  <a:gd name="T11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42">
                    <a:moveTo>
                      <a:pt x="0" y="42"/>
                    </a:moveTo>
                    <a:lnTo>
                      <a:pt x="5740" y="42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0" y="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895" name="Freeform 7"/>
              <p:cNvSpPr>
                <a:spLocks/>
              </p:cNvSpPr>
              <p:nvPr userDrawn="1"/>
            </p:nvSpPr>
            <p:spPr bwMode="hidden">
              <a:xfrm>
                <a:off x="0" y="3665"/>
                <a:ext cx="5758" cy="30"/>
              </a:xfrm>
              <a:custGeom>
                <a:avLst/>
                <a:gdLst>
                  <a:gd name="T0" fmla="*/ 0 w 5740"/>
                  <a:gd name="T1" fmla="*/ 30 h 30"/>
                  <a:gd name="T2" fmla="*/ 5740 w 5740"/>
                  <a:gd name="T3" fmla="*/ 30 h 30"/>
                  <a:gd name="T4" fmla="*/ 5740 w 5740"/>
                  <a:gd name="T5" fmla="*/ 0 h 30"/>
                  <a:gd name="T6" fmla="*/ 0 w 5740"/>
                  <a:gd name="T7" fmla="*/ 0 h 30"/>
                  <a:gd name="T8" fmla="*/ 0 w 5740"/>
                  <a:gd name="T9" fmla="*/ 30 h 30"/>
                  <a:gd name="T10" fmla="*/ 0 w 5740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896" name="Freeform 8"/>
              <p:cNvSpPr>
                <a:spLocks/>
              </p:cNvSpPr>
              <p:nvPr userDrawn="1"/>
            </p:nvSpPr>
            <p:spPr bwMode="hidden">
              <a:xfrm>
                <a:off x="0" y="3364"/>
                <a:ext cx="5758" cy="30"/>
              </a:xfrm>
              <a:custGeom>
                <a:avLst/>
                <a:gdLst>
                  <a:gd name="T0" fmla="*/ 0 w 5740"/>
                  <a:gd name="T1" fmla="*/ 30 h 30"/>
                  <a:gd name="T2" fmla="*/ 5740 w 5740"/>
                  <a:gd name="T3" fmla="*/ 30 h 30"/>
                  <a:gd name="T4" fmla="*/ 5740 w 5740"/>
                  <a:gd name="T5" fmla="*/ 0 h 30"/>
                  <a:gd name="T6" fmla="*/ 0 w 5740"/>
                  <a:gd name="T7" fmla="*/ 0 h 30"/>
                  <a:gd name="T8" fmla="*/ 0 w 5740"/>
                  <a:gd name="T9" fmla="*/ 30 h 30"/>
                  <a:gd name="T10" fmla="*/ 0 w 5740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897" name="Freeform 9"/>
              <p:cNvSpPr>
                <a:spLocks/>
              </p:cNvSpPr>
              <p:nvPr userDrawn="1"/>
            </p:nvSpPr>
            <p:spPr bwMode="hidden">
              <a:xfrm>
                <a:off x="0" y="3105"/>
                <a:ext cx="5758" cy="31"/>
              </a:xfrm>
              <a:custGeom>
                <a:avLst/>
                <a:gdLst>
                  <a:gd name="T0" fmla="*/ 0 w 5740"/>
                  <a:gd name="T1" fmla="*/ 30 h 30"/>
                  <a:gd name="T2" fmla="*/ 5740 w 5740"/>
                  <a:gd name="T3" fmla="*/ 30 h 30"/>
                  <a:gd name="T4" fmla="*/ 5740 w 5740"/>
                  <a:gd name="T5" fmla="*/ 0 h 30"/>
                  <a:gd name="T6" fmla="*/ 0 w 5740"/>
                  <a:gd name="T7" fmla="*/ 0 h 30"/>
                  <a:gd name="T8" fmla="*/ 0 w 5740"/>
                  <a:gd name="T9" fmla="*/ 30 h 30"/>
                  <a:gd name="T10" fmla="*/ 0 w 5740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898" name="Freeform 10"/>
              <p:cNvSpPr>
                <a:spLocks/>
              </p:cNvSpPr>
              <p:nvPr userDrawn="1"/>
            </p:nvSpPr>
            <p:spPr bwMode="hidden">
              <a:xfrm>
                <a:off x="0" y="2859"/>
                <a:ext cx="5758" cy="36"/>
              </a:xfrm>
              <a:custGeom>
                <a:avLst/>
                <a:gdLst>
                  <a:gd name="T0" fmla="*/ 5740 w 5740"/>
                  <a:gd name="T1" fmla="*/ 0 h 36"/>
                  <a:gd name="T2" fmla="*/ 0 w 5740"/>
                  <a:gd name="T3" fmla="*/ 0 h 36"/>
                  <a:gd name="T4" fmla="*/ 0 w 5740"/>
                  <a:gd name="T5" fmla="*/ 36 h 36"/>
                  <a:gd name="T6" fmla="*/ 5740 w 5740"/>
                  <a:gd name="T7" fmla="*/ 36 h 36"/>
                  <a:gd name="T8" fmla="*/ 5740 w 5740"/>
                  <a:gd name="T9" fmla="*/ 0 h 36"/>
                  <a:gd name="T10" fmla="*/ 5740 w 5740"/>
                  <a:gd name="T1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899" name="Freeform 11"/>
              <p:cNvSpPr>
                <a:spLocks/>
              </p:cNvSpPr>
              <p:nvPr userDrawn="1"/>
            </p:nvSpPr>
            <p:spPr bwMode="hidden">
              <a:xfrm>
                <a:off x="0" y="2644"/>
                <a:ext cx="5758" cy="30"/>
              </a:xfrm>
              <a:custGeom>
                <a:avLst/>
                <a:gdLst>
                  <a:gd name="T0" fmla="*/ 5740 w 5740"/>
                  <a:gd name="T1" fmla="*/ 0 h 30"/>
                  <a:gd name="T2" fmla="*/ 0 w 5740"/>
                  <a:gd name="T3" fmla="*/ 0 h 30"/>
                  <a:gd name="T4" fmla="*/ 0 w 5740"/>
                  <a:gd name="T5" fmla="*/ 30 h 30"/>
                  <a:gd name="T6" fmla="*/ 5740 w 5740"/>
                  <a:gd name="T7" fmla="*/ 30 h 30"/>
                  <a:gd name="T8" fmla="*/ 5740 w 5740"/>
                  <a:gd name="T9" fmla="*/ 0 h 30"/>
                  <a:gd name="T10" fmla="*/ 5740 w 5740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900" name="Freeform 12"/>
              <p:cNvSpPr>
                <a:spLocks/>
              </p:cNvSpPr>
              <p:nvPr userDrawn="1"/>
            </p:nvSpPr>
            <p:spPr bwMode="hidden">
              <a:xfrm>
                <a:off x="0" y="2433"/>
                <a:ext cx="5758" cy="36"/>
              </a:xfrm>
              <a:custGeom>
                <a:avLst/>
                <a:gdLst>
                  <a:gd name="T0" fmla="*/ 5740 w 5740"/>
                  <a:gd name="T1" fmla="*/ 0 h 36"/>
                  <a:gd name="T2" fmla="*/ 0 w 5740"/>
                  <a:gd name="T3" fmla="*/ 0 h 36"/>
                  <a:gd name="T4" fmla="*/ 0 w 5740"/>
                  <a:gd name="T5" fmla="*/ 36 h 36"/>
                  <a:gd name="T6" fmla="*/ 5740 w 5740"/>
                  <a:gd name="T7" fmla="*/ 36 h 36"/>
                  <a:gd name="T8" fmla="*/ 5740 w 5740"/>
                  <a:gd name="T9" fmla="*/ 0 h 36"/>
                  <a:gd name="T10" fmla="*/ 5740 w 5740"/>
                  <a:gd name="T1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901" name="Freeform 13"/>
              <p:cNvSpPr>
                <a:spLocks/>
              </p:cNvSpPr>
              <p:nvPr userDrawn="1"/>
            </p:nvSpPr>
            <p:spPr bwMode="hidden">
              <a:xfrm>
                <a:off x="0" y="2259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902" name="Freeform 14"/>
              <p:cNvSpPr>
                <a:spLocks/>
              </p:cNvSpPr>
              <p:nvPr userDrawn="1"/>
            </p:nvSpPr>
            <p:spPr bwMode="hidden">
              <a:xfrm>
                <a:off x="0" y="2090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903" name="Freeform 15"/>
              <p:cNvSpPr>
                <a:spLocks/>
              </p:cNvSpPr>
              <p:nvPr userDrawn="1"/>
            </p:nvSpPr>
            <p:spPr bwMode="hidden">
              <a:xfrm>
                <a:off x="0" y="1928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904" name="Freeform 16"/>
              <p:cNvSpPr>
                <a:spLocks/>
              </p:cNvSpPr>
              <p:nvPr userDrawn="1"/>
            </p:nvSpPr>
            <p:spPr bwMode="hidden">
              <a:xfrm>
                <a:off x="0" y="1645"/>
                <a:ext cx="5758" cy="12"/>
              </a:xfrm>
              <a:custGeom>
                <a:avLst/>
                <a:gdLst>
                  <a:gd name="T0" fmla="*/ 5740 w 5740"/>
                  <a:gd name="T1" fmla="*/ 0 h 12"/>
                  <a:gd name="T2" fmla="*/ 0 w 5740"/>
                  <a:gd name="T3" fmla="*/ 0 h 12"/>
                  <a:gd name="T4" fmla="*/ 0 w 5740"/>
                  <a:gd name="T5" fmla="*/ 12 h 12"/>
                  <a:gd name="T6" fmla="*/ 5740 w 5740"/>
                  <a:gd name="T7" fmla="*/ 12 h 12"/>
                  <a:gd name="T8" fmla="*/ 5740 w 5740"/>
                  <a:gd name="T9" fmla="*/ 0 h 12"/>
                  <a:gd name="T10" fmla="*/ 5740 w 5740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905" name="Freeform 17"/>
              <p:cNvSpPr>
                <a:spLocks/>
              </p:cNvSpPr>
              <p:nvPr userDrawn="1"/>
            </p:nvSpPr>
            <p:spPr bwMode="hidden">
              <a:xfrm>
                <a:off x="0" y="1778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906" name="Freeform 18"/>
              <p:cNvSpPr>
                <a:spLocks/>
              </p:cNvSpPr>
              <p:nvPr userDrawn="1"/>
            </p:nvSpPr>
            <p:spPr bwMode="hidden">
              <a:xfrm>
                <a:off x="0" y="1520"/>
                <a:ext cx="5758" cy="12"/>
              </a:xfrm>
              <a:custGeom>
                <a:avLst/>
                <a:gdLst>
                  <a:gd name="T0" fmla="*/ 5740 w 5740"/>
                  <a:gd name="T1" fmla="*/ 0 h 12"/>
                  <a:gd name="T2" fmla="*/ 0 w 5740"/>
                  <a:gd name="T3" fmla="*/ 0 h 12"/>
                  <a:gd name="T4" fmla="*/ 0 w 5740"/>
                  <a:gd name="T5" fmla="*/ 12 h 12"/>
                  <a:gd name="T6" fmla="*/ 5740 w 5740"/>
                  <a:gd name="T7" fmla="*/ 12 h 12"/>
                  <a:gd name="T8" fmla="*/ 5740 w 5740"/>
                  <a:gd name="T9" fmla="*/ 0 h 12"/>
                  <a:gd name="T10" fmla="*/ 5740 w 5740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907" name="Freeform 19"/>
              <p:cNvSpPr>
                <a:spLocks/>
              </p:cNvSpPr>
              <p:nvPr userDrawn="1"/>
            </p:nvSpPr>
            <p:spPr bwMode="hidden">
              <a:xfrm>
                <a:off x="0" y="1394"/>
                <a:ext cx="5758" cy="18"/>
              </a:xfrm>
              <a:custGeom>
                <a:avLst/>
                <a:gdLst>
                  <a:gd name="T0" fmla="*/ 5740 w 5740"/>
                  <a:gd name="T1" fmla="*/ 0 h 18"/>
                  <a:gd name="T2" fmla="*/ 0 w 5740"/>
                  <a:gd name="T3" fmla="*/ 0 h 18"/>
                  <a:gd name="T4" fmla="*/ 0 w 5740"/>
                  <a:gd name="T5" fmla="*/ 18 h 18"/>
                  <a:gd name="T6" fmla="*/ 5740 w 5740"/>
                  <a:gd name="T7" fmla="*/ 18 h 18"/>
                  <a:gd name="T8" fmla="*/ 5740 w 5740"/>
                  <a:gd name="T9" fmla="*/ 0 h 18"/>
                  <a:gd name="T10" fmla="*/ 5740 w 574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908" name="Freeform 20"/>
              <p:cNvSpPr>
                <a:spLocks/>
              </p:cNvSpPr>
              <p:nvPr userDrawn="1"/>
            </p:nvSpPr>
            <p:spPr bwMode="hidden">
              <a:xfrm>
                <a:off x="0" y="1280"/>
                <a:ext cx="5758" cy="18"/>
              </a:xfrm>
              <a:custGeom>
                <a:avLst/>
                <a:gdLst>
                  <a:gd name="T0" fmla="*/ 5740 w 5740"/>
                  <a:gd name="T1" fmla="*/ 0 h 18"/>
                  <a:gd name="T2" fmla="*/ 0 w 5740"/>
                  <a:gd name="T3" fmla="*/ 0 h 18"/>
                  <a:gd name="T4" fmla="*/ 0 w 5740"/>
                  <a:gd name="T5" fmla="*/ 18 h 18"/>
                  <a:gd name="T6" fmla="*/ 5740 w 5740"/>
                  <a:gd name="T7" fmla="*/ 18 h 18"/>
                  <a:gd name="T8" fmla="*/ 5740 w 5740"/>
                  <a:gd name="T9" fmla="*/ 0 h 18"/>
                  <a:gd name="T10" fmla="*/ 5740 w 574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909" name="Freeform 21"/>
              <p:cNvSpPr>
                <a:spLocks/>
              </p:cNvSpPr>
              <p:nvPr userDrawn="1"/>
            </p:nvSpPr>
            <p:spPr bwMode="hidden">
              <a:xfrm>
                <a:off x="0" y="1177"/>
                <a:ext cx="5758" cy="18"/>
              </a:xfrm>
              <a:custGeom>
                <a:avLst/>
                <a:gdLst>
                  <a:gd name="T0" fmla="*/ 5740 w 5740"/>
                  <a:gd name="T1" fmla="*/ 0 h 18"/>
                  <a:gd name="T2" fmla="*/ 0 w 5740"/>
                  <a:gd name="T3" fmla="*/ 0 h 18"/>
                  <a:gd name="T4" fmla="*/ 0 w 5740"/>
                  <a:gd name="T5" fmla="*/ 18 h 18"/>
                  <a:gd name="T6" fmla="*/ 5740 w 5740"/>
                  <a:gd name="T7" fmla="*/ 18 h 18"/>
                  <a:gd name="T8" fmla="*/ 5740 w 5740"/>
                  <a:gd name="T9" fmla="*/ 0 h 18"/>
                  <a:gd name="T10" fmla="*/ 5740 w 574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910" name="Freeform 22"/>
              <p:cNvSpPr>
                <a:spLocks/>
              </p:cNvSpPr>
              <p:nvPr userDrawn="1"/>
            </p:nvSpPr>
            <p:spPr bwMode="hidden">
              <a:xfrm>
                <a:off x="0" y="24"/>
                <a:ext cx="5758" cy="30"/>
              </a:xfrm>
              <a:custGeom>
                <a:avLst/>
                <a:gdLst>
                  <a:gd name="T0" fmla="*/ 5740 w 5740"/>
                  <a:gd name="T1" fmla="*/ 0 h 30"/>
                  <a:gd name="T2" fmla="*/ 0 w 5740"/>
                  <a:gd name="T3" fmla="*/ 0 h 30"/>
                  <a:gd name="T4" fmla="*/ 0 w 5740"/>
                  <a:gd name="T5" fmla="*/ 30 h 30"/>
                  <a:gd name="T6" fmla="*/ 5740 w 5740"/>
                  <a:gd name="T7" fmla="*/ 30 h 30"/>
                  <a:gd name="T8" fmla="*/ 5740 w 5740"/>
                  <a:gd name="T9" fmla="*/ 0 h 30"/>
                  <a:gd name="T10" fmla="*/ 5740 w 5740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911" name="Freeform 23"/>
              <p:cNvSpPr>
                <a:spLocks/>
              </p:cNvSpPr>
              <p:nvPr userDrawn="1"/>
            </p:nvSpPr>
            <p:spPr bwMode="hidden">
              <a:xfrm>
                <a:off x="0" y="186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912" name="Freeform 24"/>
              <p:cNvSpPr>
                <a:spLocks/>
              </p:cNvSpPr>
              <p:nvPr userDrawn="1"/>
            </p:nvSpPr>
            <p:spPr bwMode="hidden">
              <a:xfrm>
                <a:off x="0" y="475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913" name="Freeform 25"/>
              <p:cNvSpPr>
                <a:spLocks/>
              </p:cNvSpPr>
              <p:nvPr userDrawn="1"/>
            </p:nvSpPr>
            <p:spPr bwMode="hidden">
              <a:xfrm>
                <a:off x="0" y="337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914" name="Freeform 26"/>
              <p:cNvSpPr>
                <a:spLocks/>
              </p:cNvSpPr>
              <p:nvPr userDrawn="1"/>
            </p:nvSpPr>
            <p:spPr bwMode="hidden">
              <a:xfrm>
                <a:off x="0" y="600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915" name="Freeform 27"/>
              <p:cNvSpPr>
                <a:spLocks/>
              </p:cNvSpPr>
              <p:nvPr userDrawn="1"/>
            </p:nvSpPr>
            <p:spPr bwMode="hidden">
              <a:xfrm>
                <a:off x="0" y="727"/>
                <a:ext cx="5758" cy="18"/>
              </a:xfrm>
              <a:custGeom>
                <a:avLst/>
                <a:gdLst>
                  <a:gd name="T0" fmla="*/ 5740 w 5740"/>
                  <a:gd name="T1" fmla="*/ 0 h 18"/>
                  <a:gd name="T2" fmla="*/ 0 w 5740"/>
                  <a:gd name="T3" fmla="*/ 0 h 18"/>
                  <a:gd name="T4" fmla="*/ 0 w 5740"/>
                  <a:gd name="T5" fmla="*/ 18 h 18"/>
                  <a:gd name="T6" fmla="*/ 5740 w 5740"/>
                  <a:gd name="T7" fmla="*/ 18 h 18"/>
                  <a:gd name="T8" fmla="*/ 5740 w 5740"/>
                  <a:gd name="T9" fmla="*/ 0 h 18"/>
                  <a:gd name="T10" fmla="*/ 5740 w 574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916" name="Freeform 28"/>
              <p:cNvSpPr>
                <a:spLocks/>
              </p:cNvSpPr>
              <p:nvPr userDrawn="1"/>
            </p:nvSpPr>
            <p:spPr bwMode="hidden">
              <a:xfrm>
                <a:off x="0" y="841"/>
                <a:ext cx="5758" cy="18"/>
              </a:xfrm>
              <a:custGeom>
                <a:avLst/>
                <a:gdLst>
                  <a:gd name="T0" fmla="*/ 5740 w 5740"/>
                  <a:gd name="T1" fmla="*/ 0 h 18"/>
                  <a:gd name="T2" fmla="*/ 0 w 5740"/>
                  <a:gd name="T3" fmla="*/ 0 h 18"/>
                  <a:gd name="T4" fmla="*/ 0 w 5740"/>
                  <a:gd name="T5" fmla="*/ 18 h 18"/>
                  <a:gd name="T6" fmla="*/ 5740 w 5740"/>
                  <a:gd name="T7" fmla="*/ 18 h 18"/>
                  <a:gd name="T8" fmla="*/ 5740 w 5740"/>
                  <a:gd name="T9" fmla="*/ 0 h 18"/>
                  <a:gd name="T10" fmla="*/ 5740 w 574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917" name="Freeform 29"/>
              <p:cNvSpPr>
                <a:spLocks/>
              </p:cNvSpPr>
              <p:nvPr userDrawn="1"/>
            </p:nvSpPr>
            <p:spPr bwMode="hidden">
              <a:xfrm>
                <a:off x="0" y="943"/>
                <a:ext cx="5758" cy="18"/>
              </a:xfrm>
              <a:custGeom>
                <a:avLst/>
                <a:gdLst>
                  <a:gd name="T0" fmla="*/ 5740 w 5740"/>
                  <a:gd name="T1" fmla="*/ 0 h 18"/>
                  <a:gd name="T2" fmla="*/ 0 w 5740"/>
                  <a:gd name="T3" fmla="*/ 0 h 18"/>
                  <a:gd name="T4" fmla="*/ 0 w 5740"/>
                  <a:gd name="T5" fmla="*/ 18 h 18"/>
                  <a:gd name="T6" fmla="*/ 5740 w 5740"/>
                  <a:gd name="T7" fmla="*/ 18 h 18"/>
                  <a:gd name="T8" fmla="*/ 5740 w 5740"/>
                  <a:gd name="T9" fmla="*/ 0 h 18"/>
                  <a:gd name="T10" fmla="*/ 5740 w 574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grpSp>
            <p:nvGrpSpPr>
              <p:cNvPr id="1059" name="Group 30"/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58" cy="1045"/>
                <a:chOff x="0" y="0"/>
                <a:chExt cx="5758" cy="1045"/>
              </a:xfrm>
            </p:grpSpPr>
            <p:sp>
              <p:nvSpPr>
                <p:cNvPr id="37919" name="Freeform 31"/>
                <p:cNvSpPr>
                  <a:spLocks/>
                </p:cNvSpPr>
                <p:nvPr/>
              </p:nvSpPr>
              <p:spPr bwMode="hidden">
                <a:xfrm>
                  <a:off x="2849" y="0"/>
                  <a:ext cx="42" cy="1045"/>
                </a:xfrm>
                <a:custGeom>
                  <a:avLst/>
                  <a:gdLst>
                    <a:gd name="T0" fmla="*/ 18 w 42"/>
                    <a:gd name="T1" fmla="*/ 1043 h 1043"/>
                    <a:gd name="T2" fmla="*/ 42 w 42"/>
                    <a:gd name="T3" fmla="*/ 1043 h 1043"/>
                    <a:gd name="T4" fmla="*/ 42 w 42"/>
                    <a:gd name="T5" fmla="*/ 0 h 1043"/>
                    <a:gd name="T6" fmla="*/ 0 w 42"/>
                    <a:gd name="T7" fmla="*/ 0 h 1043"/>
                    <a:gd name="T8" fmla="*/ 0 w 42"/>
                    <a:gd name="T9" fmla="*/ 1043 h 1043"/>
                    <a:gd name="T10" fmla="*/ 18 w 42"/>
                    <a:gd name="T11" fmla="*/ 1043 h 1043"/>
                    <a:gd name="T12" fmla="*/ 18 w 42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2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20" name="Freeform 32"/>
                <p:cNvSpPr>
                  <a:spLocks/>
                </p:cNvSpPr>
                <p:nvPr/>
              </p:nvSpPr>
              <p:spPr bwMode="hidden">
                <a:xfrm>
                  <a:off x="2400" y="0"/>
                  <a:ext cx="155" cy="1045"/>
                </a:xfrm>
                <a:custGeom>
                  <a:avLst/>
                  <a:gdLst>
                    <a:gd name="T0" fmla="*/ 131 w 155"/>
                    <a:gd name="T1" fmla="*/ 1043 h 1043"/>
                    <a:gd name="T2" fmla="*/ 155 w 155"/>
                    <a:gd name="T3" fmla="*/ 1043 h 1043"/>
                    <a:gd name="T4" fmla="*/ 42 w 155"/>
                    <a:gd name="T5" fmla="*/ 0 h 1043"/>
                    <a:gd name="T6" fmla="*/ 0 w 155"/>
                    <a:gd name="T7" fmla="*/ 0 h 1043"/>
                    <a:gd name="T8" fmla="*/ 113 w 155"/>
                    <a:gd name="T9" fmla="*/ 1043 h 1043"/>
                    <a:gd name="T10" fmla="*/ 131 w 155"/>
                    <a:gd name="T11" fmla="*/ 1043 h 1043"/>
                    <a:gd name="T12" fmla="*/ 131 w 155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55" h="1043">
                      <a:moveTo>
                        <a:pt x="131" y="1043"/>
                      </a:moveTo>
                      <a:lnTo>
                        <a:pt x="155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113" y="1043"/>
                      </a:lnTo>
                      <a:lnTo>
                        <a:pt x="131" y="1043"/>
                      </a:lnTo>
                      <a:lnTo>
                        <a:pt x="13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21" name="Freeform 33"/>
                <p:cNvSpPr>
                  <a:spLocks/>
                </p:cNvSpPr>
                <p:nvPr/>
              </p:nvSpPr>
              <p:spPr bwMode="hidden">
                <a:xfrm>
                  <a:off x="1967" y="0"/>
                  <a:ext cx="240" cy="1045"/>
                </a:xfrm>
                <a:custGeom>
                  <a:avLst/>
                  <a:gdLst>
                    <a:gd name="T0" fmla="*/ 221 w 239"/>
                    <a:gd name="T1" fmla="*/ 1043 h 1043"/>
                    <a:gd name="T2" fmla="*/ 239 w 239"/>
                    <a:gd name="T3" fmla="*/ 1043 h 1043"/>
                    <a:gd name="T4" fmla="*/ 36 w 239"/>
                    <a:gd name="T5" fmla="*/ 0 h 1043"/>
                    <a:gd name="T6" fmla="*/ 0 w 239"/>
                    <a:gd name="T7" fmla="*/ 0 h 1043"/>
                    <a:gd name="T8" fmla="*/ 203 w 239"/>
                    <a:gd name="T9" fmla="*/ 1043 h 1043"/>
                    <a:gd name="T10" fmla="*/ 221 w 239"/>
                    <a:gd name="T11" fmla="*/ 1043 h 1043"/>
                    <a:gd name="T12" fmla="*/ 221 w 239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39" h="1043">
                      <a:moveTo>
                        <a:pt x="221" y="1043"/>
                      </a:moveTo>
                      <a:lnTo>
                        <a:pt x="239" y="1043"/>
                      </a:lnTo>
                      <a:lnTo>
                        <a:pt x="36" y="0"/>
                      </a:lnTo>
                      <a:lnTo>
                        <a:pt x="0" y="0"/>
                      </a:lnTo>
                      <a:lnTo>
                        <a:pt x="203" y="1043"/>
                      </a:lnTo>
                      <a:lnTo>
                        <a:pt x="221" y="1043"/>
                      </a:lnTo>
                      <a:lnTo>
                        <a:pt x="22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22" name="Freeform 34"/>
                <p:cNvSpPr>
                  <a:spLocks/>
                </p:cNvSpPr>
                <p:nvPr/>
              </p:nvSpPr>
              <p:spPr bwMode="hidden">
                <a:xfrm>
                  <a:off x="1554" y="0"/>
                  <a:ext cx="353" cy="1045"/>
                </a:xfrm>
                <a:custGeom>
                  <a:avLst/>
                  <a:gdLst>
                    <a:gd name="T0" fmla="*/ 334 w 352"/>
                    <a:gd name="T1" fmla="*/ 1043 h 1043"/>
                    <a:gd name="T2" fmla="*/ 352 w 352"/>
                    <a:gd name="T3" fmla="*/ 1043 h 1043"/>
                    <a:gd name="T4" fmla="*/ 41 w 352"/>
                    <a:gd name="T5" fmla="*/ 0 h 1043"/>
                    <a:gd name="T6" fmla="*/ 0 w 352"/>
                    <a:gd name="T7" fmla="*/ 0 h 1043"/>
                    <a:gd name="T8" fmla="*/ 311 w 352"/>
                    <a:gd name="T9" fmla="*/ 1043 h 1043"/>
                    <a:gd name="T10" fmla="*/ 334 w 352"/>
                    <a:gd name="T11" fmla="*/ 1043 h 1043"/>
                    <a:gd name="T12" fmla="*/ 334 w 352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2" h="1043">
                      <a:moveTo>
                        <a:pt x="334" y="1043"/>
                      </a:moveTo>
                      <a:lnTo>
                        <a:pt x="352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311" y="1043"/>
                      </a:lnTo>
                      <a:lnTo>
                        <a:pt x="334" y="1043"/>
                      </a:lnTo>
                      <a:lnTo>
                        <a:pt x="33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23" name="Freeform 35"/>
                <p:cNvSpPr>
                  <a:spLocks/>
                </p:cNvSpPr>
                <p:nvPr/>
              </p:nvSpPr>
              <p:spPr bwMode="hidden">
                <a:xfrm>
                  <a:off x="1134" y="0"/>
                  <a:ext cx="450" cy="1045"/>
                </a:xfrm>
                <a:custGeom>
                  <a:avLst/>
                  <a:gdLst>
                    <a:gd name="T0" fmla="*/ 425 w 449"/>
                    <a:gd name="T1" fmla="*/ 1043 h 1043"/>
                    <a:gd name="T2" fmla="*/ 449 w 449"/>
                    <a:gd name="T3" fmla="*/ 1043 h 1043"/>
                    <a:gd name="T4" fmla="*/ 42 w 449"/>
                    <a:gd name="T5" fmla="*/ 0 h 1043"/>
                    <a:gd name="T6" fmla="*/ 0 w 449"/>
                    <a:gd name="T7" fmla="*/ 0 h 1043"/>
                    <a:gd name="T8" fmla="*/ 407 w 449"/>
                    <a:gd name="T9" fmla="*/ 1043 h 1043"/>
                    <a:gd name="T10" fmla="*/ 425 w 449"/>
                    <a:gd name="T11" fmla="*/ 1043 h 1043"/>
                    <a:gd name="T12" fmla="*/ 425 w 449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49" h="1043">
                      <a:moveTo>
                        <a:pt x="425" y="1043"/>
                      </a:moveTo>
                      <a:lnTo>
                        <a:pt x="449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407" y="1043"/>
                      </a:lnTo>
                      <a:lnTo>
                        <a:pt x="425" y="1043"/>
                      </a:lnTo>
                      <a:lnTo>
                        <a:pt x="425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24" name="Freeform 36"/>
                <p:cNvSpPr>
                  <a:spLocks/>
                </p:cNvSpPr>
                <p:nvPr/>
              </p:nvSpPr>
              <p:spPr bwMode="hidden">
                <a:xfrm>
                  <a:off x="714" y="0"/>
                  <a:ext cx="540" cy="1045"/>
                </a:xfrm>
                <a:custGeom>
                  <a:avLst/>
                  <a:gdLst>
                    <a:gd name="T0" fmla="*/ 520 w 538"/>
                    <a:gd name="T1" fmla="*/ 1043 h 1043"/>
                    <a:gd name="T2" fmla="*/ 538 w 538"/>
                    <a:gd name="T3" fmla="*/ 1043 h 1043"/>
                    <a:gd name="T4" fmla="*/ 41 w 538"/>
                    <a:gd name="T5" fmla="*/ 0 h 1043"/>
                    <a:gd name="T6" fmla="*/ 0 w 538"/>
                    <a:gd name="T7" fmla="*/ 0 h 1043"/>
                    <a:gd name="T8" fmla="*/ 496 w 538"/>
                    <a:gd name="T9" fmla="*/ 1043 h 1043"/>
                    <a:gd name="T10" fmla="*/ 520 w 538"/>
                    <a:gd name="T11" fmla="*/ 1043 h 1043"/>
                    <a:gd name="T12" fmla="*/ 520 w 538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38" h="1043">
                      <a:moveTo>
                        <a:pt x="520" y="1043"/>
                      </a:moveTo>
                      <a:lnTo>
                        <a:pt x="538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496" y="1043"/>
                      </a:lnTo>
                      <a:lnTo>
                        <a:pt x="520" y="1043"/>
                      </a:lnTo>
                      <a:lnTo>
                        <a:pt x="520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25" name="Freeform 37"/>
                <p:cNvSpPr>
                  <a:spLocks/>
                </p:cNvSpPr>
                <p:nvPr/>
              </p:nvSpPr>
              <p:spPr bwMode="hidden">
                <a:xfrm>
                  <a:off x="306" y="0"/>
                  <a:ext cx="642" cy="1045"/>
                </a:xfrm>
                <a:custGeom>
                  <a:avLst/>
                  <a:gdLst>
                    <a:gd name="T0" fmla="*/ 622 w 640"/>
                    <a:gd name="T1" fmla="*/ 1043 h 1043"/>
                    <a:gd name="T2" fmla="*/ 640 w 640"/>
                    <a:gd name="T3" fmla="*/ 1043 h 1043"/>
                    <a:gd name="T4" fmla="*/ 48 w 640"/>
                    <a:gd name="T5" fmla="*/ 0 h 1043"/>
                    <a:gd name="T6" fmla="*/ 0 w 640"/>
                    <a:gd name="T7" fmla="*/ 0 h 1043"/>
                    <a:gd name="T8" fmla="*/ 598 w 640"/>
                    <a:gd name="T9" fmla="*/ 1043 h 1043"/>
                    <a:gd name="T10" fmla="*/ 622 w 640"/>
                    <a:gd name="T11" fmla="*/ 1043 h 1043"/>
                    <a:gd name="T12" fmla="*/ 622 w 640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40" h="1043">
                      <a:moveTo>
                        <a:pt x="622" y="1043"/>
                      </a:moveTo>
                      <a:lnTo>
                        <a:pt x="640" y="1043"/>
                      </a:lnTo>
                      <a:lnTo>
                        <a:pt x="48" y="0"/>
                      </a:lnTo>
                      <a:lnTo>
                        <a:pt x="0" y="0"/>
                      </a:lnTo>
                      <a:lnTo>
                        <a:pt x="598" y="1043"/>
                      </a:lnTo>
                      <a:lnTo>
                        <a:pt x="622" y="1043"/>
                      </a:lnTo>
                      <a:lnTo>
                        <a:pt x="622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26" name="Freeform 38"/>
                <p:cNvSpPr>
                  <a:spLocks/>
                </p:cNvSpPr>
                <p:nvPr/>
              </p:nvSpPr>
              <p:spPr bwMode="hidden">
                <a:xfrm>
                  <a:off x="0" y="108"/>
                  <a:ext cx="630" cy="937"/>
                </a:xfrm>
                <a:custGeom>
                  <a:avLst/>
                  <a:gdLst>
                    <a:gd name="T0" fmla="*/ 604 w 628"/>
                    <a:gd name="T1" fmla="*/ 935 h 935"/>
                    <a:gd name="T2" fmla="*/ 628 w 628"/>
                    <a:gd name="T3" fmla="*/ 935 h 935"/>
                    <a:gd name="T4" fmla="*/ 0 w 628"/>
                    <a:gd name="T5" fmla="*/ 0 h 935"/>
                    <a:gd name="T6" fmla="*/ 0 w 628"/>
                    <a:gd name="T7" fmla="*/ 66 h 935"/>
                    <a:gd name="T8" fmla="*/ 580 w 628"/>
                    <a:gd name="T9" fmla="*/ 935 h 935"/>
                    <a:gd name="T10" fmla="*/ 604 w 628"/>
                    <a:gd name="T11" fmla="*/ 935 h 935"/>
                    <a:gd name="T12" fmla="*/ 604 w 628"/>
                    <a:gd name="T13" fmla="*/ 935 h 9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8" h="935">
                      <a:moveTo>
                        <a:pt x="604" y="935"/>
                      </a:moveTo>
                      <a:lnTo>
                        <a:pt x="628" y="935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580" y="935"/>
                      </a:lnTo>
                      <a:lnTo>
                        <a:pt x="604" y="935"/>
                      </a:lnTo>
                      <a:lnTo>
                        <a:pt x="604" y="93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27" name="Freeform 39"/>
                <p:cNvSpPr>
                  <a:spLocks/>
                </p:cNvSpPr>
                <p:nvPr/>
              </p:nvSpPr>
              <p:spPr bwMode="hidden">
                <a:xfrm>
                  <a:off x="3191" y="0"/>
                  <a:ext cx="155" cy="1045"/>
                </a:xfrm>
                <a:custGeom>
                  <a:avLst/>
                  <a:gdLst>
                    <a:gd name="T0" fmla="*/ 18 w 155"/>
                    <a:gd name="T1" fmla="*/ 1043 h 1043"/>
                    <a:gd name="T2" fmla="*/ 42 w 155"/>
                    <a:gd name="T3" fmla="*/ 1043 h 1043"/>
                    <a:gd name="T4" fmla="*/ 155 w 155"/>
                    <a:gd name="T5" fmla="*/ 0 h 1043"/>
                    <a:gd name="T6" fmla="*/ 114 w 155"/>
                    <a:gd name="T7" fmla="*/ 0 h 1043"/>
                    <a:gd name="T8" fmla="*/ 0 w 155"/>
                    <a:gd name="T9" fmla="*/ 1043 h 1043"/>
                    <a:gd name="T10" fmla="*/ 18 w 155"/>
                    <a:gd name="T11" fmla="*/ 1043 h 1043"/>
                    <a:gd name="T12" fmla="*/ 18 w 155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55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155" y="0"/>
                      </a:lnTo>
                      <a:lnTo>
                        <a:pt x="114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28" name="Freeform 40"/>
                <p:cNvSpPr>
                  <a:spLocks/>
                </p:cNvSpPr>
                <p:nvPr/>
              </p:nvSpPr>
              <p:spPr bwMode="hidden">
                <a:xfrm>
                  <a:off x="3533" y="0"/>
                  <a:ext cx="240" cy="1045"/>
                </a:xfrm>
                <a:custGeom>
                  <a:avLst/>
                  <a:gdLst>
                    <a:gd name="T0" fmla="*/ 18 w 239"/>
                    <a:gd name="T1" fmla="*/ 1043 h 1043"/>
                    <a:gd name="T2" fmla="*/ 36 w 239"/>
                    <a:gd name="T3" fmla="*/ 1043 h 1043"/>
                    <a:gd name="T4" fmla="*/ 239 w 239"/>
                    <a:gd name="T5" fmla="*/ 0 h 1043"/>
                    <a:gd name="T6" fmla="*/ 203 w 239"/>
                    <a:gd name="T7" fmla="*/ 0 h 1043"/>
                    <a:gd name="T8" fmla="*/ 0 w 239"/>
                    <a:gd name="T9" fmla="*/ 1043 h 1043"/>
                    <a:gd name="T10" fmla="*/ 18 w 239"/>
                    <a:gd name="T11" fmla="*/ 1043 h 1043"/>
                    <a:gd name="T12" fmla="*/ 18 w 239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39" h="1043">
                      <a:moveTo>
                        <a:pt x="18" y="1043"/>
                      </a:moveTo>
                      <a:lnTo>
                        <a:pt x="36" y="1043"/>
                      </a:lnTo>
                      <a:lnTo>
                        <a:pt x="239" y="0"/>
                      </a:lnTo>
                      <a:lnTo>
                        <a:pt x="203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29" name="Freeform 41"/>
                <p:cNvSpPr>
                  <a:spLocks/>
                </p:cNvSpPr>
                <p:nvPr/>
              </p:nvSpPr>
              <p:spPr bwMode="hidden">
                <a:xfrm>
                  <a:off x="3821" y="0"/>
                  <a:ext cx="359" cy="1045"/>
                </a:xfrm>
                <a:custGeom>
                  <a:avLst/>
                  <a:gdLst>
                    <a:gd name="T0" fmla="*/ 24 w 358"/>
                    <a:gd name="T1" fmla="*/ 1043 h 1043"/>
                    <a:gd name="T2" fmla="*/ 42 w 358"/>
                    <a:gd name="T3" fmla="*/ 1043 h 1043"/>
                    <a:gd name="T4" fmla="*/ 358 w 358"/>
                    <a:gd name="T5" fmla="*/ 0 h 1043"/>
                    <a:gd name="T6" fmla="*/ 317 w 358"/>
                    <a:gd name="T7" fmla="*/ 0 h 1043"/>
                    <a:gd name="T8" fmla="*/ 0 w 358"/>
                    <a:gd name="T9" fmla="*/ 1043 h 1043"/>
                    <a:gd name="T10" fmla="*/ 24 w 358"/>
                    <a:gd name="T11" fmla="*/ 1043 h 1043"/>
                    <a:gd name="T12" fmla="*/ 24 w 358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8" h="1043">
                      <a:moveTo>
                        <a:pt x="24" y="1043"/>
                      </a:moveTo>
                      <a:lnTo>
                        <a:pt x="42" y="1043"/>
                      </a:lnTo>
                      <a:lnTo>
                        <a:pt x="358" y="0"/>
                      </a:lnTo>
                      <a:lnTo>
                        <a:pt x="317" y="0"/>
                      </a:lnTo>
                      <a:lnTo>
                        <a:pt x="0" y="1043"/>
                      </a:lnTo>
                      <a:lnTo>
                        <a:pt x="24" y="1043"/>
                      </a:lnTo>
                      <a:lnTo>
                        <a:pt x="2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30" name="Freeform 42"/>
                <p:cNvSpPr>
                  <a:spLocks/>
                </p:cNvSpPr>
                <p:nvPr/>
              </p:nvSpPr>
              <p:spPr bwMode="hidden">
                <a:xfrm>
                  <a:off x="4139" y="0"/>
                  <a:ext cx="449" cy="1045"/>
                </a:xfrm>
                <a:custGeom>
                  <a:avLst/>
                  <a:gdLst>
                    <a:gd name="T0" fmla="*/ 18 w 448"/>
                    <a:gd name="T1" fmla="*/ 1043 h 1043"/>
                    <a:gd name="T2" fmla="*/ 41 w 448"/>
                    <a:gd name="T3" fmla="*/ 1043 h 1043"/>
                    <a:gd name="T4" fmla="*/ 448 w 448"/>
                    <a:gd name="T5" fmla="*/ 0 h 1043"/>
                    <a:gd name="T6" fmla="*/ 406 w 448"/>
                    <a:gd name="T7" fmla="*/ 0 h 1043"/>
                    <a:gd name="T8" fmla="*/ 0 w 448"/>
                    <a:gd name="T9" fmla="*/ 1043 h 1043"/>
                    <a:gd name="T10" fmla="*/ 18 w 448"/>
                    <a:gd name="T11" fmla="*/ 1043 h 1043"/>
                    <a:gd name="T12" fmla="*/ 18 w 448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48" h="1043">
                      <a:moveTo>
                        <a:pt x="18" y="1043"/>
                      </a:moveTo>
                      <a:lnTo>
                        <a:pt x="41" y="1043"/>
                      </a:lnTo>
                      <a:lnTo>
                        <a:pt x="448" y="0"/>
                      </a:lnTo>
                      <a:lnTo>
                        <a:pt x="406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31" name="Freeform 43"/>
                <p:cNvSpPr>
                  <a:spLocks/>
                </p:cNvSpPr>
                <p:nvPr/>
              </p:nvSpPr>
              <p:spPr bwMode="hidden">
                <a:xfrm>
                  <a:off x="4480" y="0"/>
                  <a:ext cx="541" cy="1045"/>
                </a:xfrm>
                <a:custGeom>
                  <a:avLst/>
                  <a:gdLst>
                    <a:gd name="T0" fmla="*/ 18 w 539"/>
                    <a:gd name="T1" fmla="*/ 1043 h 1043"/>
                    <a:gd name="T2" fmla="*/ 42 w 539"/>
                    <a:gd name="T3" fmla="*/ 1043 h 1043"/>
                    <a:gd name="T4" fmla="*/ 539 w 539"/>
                    <a:gd name="T5" fmla="*/ 0 h 1043"/>
                    <a:gd name="T6" fmla="*/ 497 w 539"/>
                    <a:gd name="T7" fmla="*/ 0 h 1043"/>
                    <a:gd name="T8" fmla="*/ 0 w 539"/>
                    <a:gd name="T9" fmla="*/ 1043 h 1043"/>
                    <a:gd name="T10" fmla="*/ 18 w 539"/>
                    <a:gd name="T11" fmla="*/ 1043 h 1043"/>
                    <a:gd name="T12" fmla="*/ 18 w 539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39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539" y="0"/>
                      </a:lnTo>
                      <a:lnTo>
                        <a:pt x="497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32" name="Freeform 44"/>
                <p:cNvSpPr>
                  <a:spLocks/>
                </p:cNvSpPr>
                <p:nvPr/>
              </p:nvSpPr>
              <p:spPr bwMode="hidden">
                <a:xfrm>
                  <a:off x="4768" y="0"/>
                  <a:ext cx="642" cy="1045"/>
                </a:xfrm>
                <a:custGeom>
                  <a:avLst/>
                  <a:gdLst>
                    <a:gd name="T0" fmla="*/ 18 w 640"/>
                    <a:gd name="T1" fmla="*/ 1043 h 1043"/>
                    <a:gd name="T2" fmla="*/ 42 w 640"/>
                    <a:gd name="T3" fmla="*/ 1043 h 1043"/>
                    <a:gd name="T4" fmla="*/ 640 w 640"/>
                    <a:gd name="T5" fmla="*/ 0 h 1043"/>
                    <a:gd name="T6" fmla="*/ 592 w 640"/>
                    <a:gd name="T7" fmla="*/ 0 h 1043"/>
                    <a:gd name="T8" fmla="*/ 0 w 640"/>
                    <a:gd name="T9" fmla="*/ 1043 h 1043"/>
                    <a:gd name="T10" fmla="*/ 18 w 640"/>
                    <a:gd name="T11" fmla="*/ 1043 h 1043"/>
                    <a:gd name="T12" fmla="*/ 18 w 640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40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640" y="0"/>
                      </a:lnTo>
                      <a:lnTo>
                        <a:pt x="592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33" name="Freeform 45"/>
                <p:cNvSpPr>
                  <a:spLocks/>
                </p:cNvSpPr>
                <p:nvPr/>
              </p:nvSpPr>
              <p:spPr bwMode="hidden">
                <a:xfrm>
                  <a:off x="5086" y="48"/>
                  <a:ext cx="672" cy="997"/>
                </a:xfrm>
                <a:custGeom>
                  <a:avLst/>
                  <a:gdLst>
                    <a:gd name="T0" fmla="*/ 24 w 670"/>
                    <a:gd name="T1" fmla="*/ 995 h 995"/>
                    <a:gd name="T2" fmla="*/ 48 w 670"/>
                    <a:gd name="T3" fmla="*/ 995 h 995"/>
                    <a:gd name="T4" fmla="*/ 670 w 670"/>
                    <a:gd name="T5" fmla="*/ 72 h 995"/>
                    <a:gd name="T6" fmla="*/ 670 w 670"/>
                    <a:gd name="T7" fmla="*/ 0 h 995"/>
                    <a:gd name="T8" fmla="*/ 0 w 670"/>
                    <a:gd name="T9" fmla="*/ 995 h 995"/>
                    <a:gd name="T10" fmla="*/ 24 w 670"/>
                    <a:gd name="T11" fmla="*/ 995 h 995"/>
                    <a:gd name="T12" fmla="*/ 24 w 670"/>
                    <a:gd name="T13" fmla="*/ 995 h 9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70" h="995">
                      <a:moveTo>
                        <a:pt x="24" y="995"/>
                      </a:moveTo>
                      <a:lnTo>
                        <a:pt x="48" y="995"/>
                      </a:lnTo>
                      <a:lnTo>
                        <a:pt x="670" y="72"/>
                      </a:lnTo>
                      <a:lnTo>
                        <a:pt x="670" y="0"/>
                      </a:lnTo>
                      <a:lnTo>
                        <a:pt x="0" y="995"/>
                      </a:lnTo>
                      <a:lnTo>
                        <a:pt x="24" y="995"/>
                      </a:lnTo>
                      <a:lnTo>
                        <a:pt x="24" y="99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</p:grpSp>
          <p:grpSp>
            <p:nvGrpSpPr>
              <p:cNvPr id="1060" name="Group 46"/>
              <p:cNvGrpSpPr>
                <a:grpSpLocks/>
              </p:cNvGrpSpPr>
              <p:nvPr userDrawn="1"/>
            </p:nvGrpSpPr>
            <p:grpSpPr bwMode="auto">
              <a:xfrm>
                <a:off x="0" y="558"/>
                <a:ext cx="5758" cy="487"/>
                <a:chOff x="0" y="558"/>
                <a:chExt cx="5758" cy="487"/>
              </a:xfrm>
            </p:grpSpPr>
            <p:sp>
              <p:nvSpPr>
                <p:cNvPr id="1079" name="Freeform 47"/>
                <p:cNvSpPr>
                  <a:spLocks/>
                </p:cNvSpPr>
                <p:nvPr/>
              </p:nvSpPr>
              <p:spPr bwMode="hidden">
                <a:xfrm>
                  <a:off x="0" y="618"/>
                  <a:ext cx="306" cy="427"/>
                </a:xfrm>
                <a:custGeom>
                  <a:avLst/>
                  <a:gdLst>
                    <a:gd name="T0" fmla="*/ 282 w 305"/>
                    <a:gd name="T1" fmla="*/ 427 h 426"/>
                    <a:gd name="T2" fmla="*/ 306 w 305"/>
                    <a:gd name="T3" fmla="*/ 427 h 426"/>
                    <a:gd name="T4" fmla="*/ 0 w 305"/>
                    <a:gd name="T5" fmla="*/ 0 h 426"/>
                    <a:gd name="T6" fmla="*/ 0 w 305"/>
                    <a:gd name="T7" fmla="*/ 66 h 426"/>
                    <a:gd name="T8" fmla="*/ 252 w 305"/>
                    <a:gd name="T9" fmla="*/ 427 h 426"/>
                    <a:gd name="T10" fmla="*/ 282 w 305"/>
                    <a:gd name="T11" fmla="*/ 427 h 426"/>
                    <a:gd name="T12" fmla="*/ 282 w 305"/>
                    <a:gd name="T13" fmla="*/ 427 h 42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305" h="426">
                      <a:moveTo>
                        <a:pt x="281" y="426"/>
                      </a:moveTo>
                      <a:lnTo>
                        <a:pt x="305" y="426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251" y="426"/>
                      </a:lnTo>
                      <a:lnTo>
                        <a:pt x="281" y="4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1080" name="Freeform 48"/>
                <p:cNvSpPr>
                  <a:spLocks/>
                </p:cNvSpPr>
                <p:nvPr/>
              </p:nvSpPr>
              <p:spPr bwMode="hidden">
                <a:xfrm>
                  <a:off x="5410" y="558"/>
                  <a:ext cx="348" cy="487"/>
                </a:xfrm>
                <a:custGeom>
                  <a:avLst/>
                  <a:gdLst>
                    <a:gd name="T0" fmla="*/ 24 w 347"/>
                    <a:gd name="T1" fmla="*/ 487 h 486"/>
                    <a:gd name="T2" fmla="*/ 48 w 347"/>
                    <a:gd name="T3" fmla="*/ 487 h 486"/>
                    <a:gd name="T4" fmla="*/ 348 w 347"/>
                    <a:gd name="T5" fmla="*/ 72 h 486"/>
                    <a:gd name="T6" fmla="*/ 348 w 347"/>
                    <a:gd name="T7" fmla="*/ 0 h 486"/>
                    <a:gd name="T8" fmla="*/ 0 w 347"/>
                    <a:gd name="T9" fmla="*/ 487 h 486"/>
                    <a:gd name="T10" fmla="*/ 24 w 347"/>
                    <a:gd name="T11" fmla="*/ 487 h 486"/>
                    <a:gd name="T12" fmla="*/ 24 w 347"/>
                    <a:gd name="T13" fmla="*/ 487 h 48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347" h="486">
                      <a:moveTo>
                        <a:pt x="24" y="486"/>
                      </a:moveTo>
                      <a:lnTo>
                        <a:pt x="48" y="486"/>
                      </a:lnTo>
                      <a:lnTo>
                        <a:pt x="347" y="72"/>
                      </a:lnTo>
                      <a:lnTo>
                        <a:pt x="347" y="0"/>
                      </a:lnTo>
                      <a:lnTo>
                        <a:pt x="0" y="486"/>
                      </a:lnTo>
                      <a:lnTo>
                        <a:pt x="24" y="48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</p:grpSp>
          <p:grpSp>
            <p:nvGrpSpPr>
              <p:cNvPr id="1061" name="Group 49"/>
              <p:cNvGrpSpPr>
                <a:grpSpLocks/>
              </p:cNvGrpSpPr>
              <p:nvPr userDrawn="1"/>
            </p:nvGrpSpPr>
            <p:grpSpPr bwMode="auto">
              <a:xfrm>
                <a:off x="264" y="1039"/>
                <a:ext cx="5200" cy="3280"/>
                <a:chOff x="264" y="1039"/>
                <a:chExt cx="5200" cy="3280"/>
              </a:xfrm>
            </p:grpSpPr>
            <p:sp>
              <p:nvSpPr>
                <p:cNvPr id="37938" name="Freeform 50"/>
                <p:cNvSpPr>
                  <a:spLocks/>
                </p:cNvSpPr>
                <p:nvPr/>
              </p:nvSpPr>
              <p:spPr bwMode="hidden">
                <a:xfrm>
                  <a:off x="2849" y="1039"/>
                  <a:ext cx="42" cy="3280"/>
                </a:xfrm>
                <a:custGeom>
                  <a:avLst/>
                  <a:gdLst>
                    <a:gd name="T0" fmla="*/ 18 w 42"/>
                    <a:gd name="T1" fmla="*/ 0 h 3273"/>
                    <a:gd name="T2" fmla="*/ 0 w 42"/>
                    <a:gd name="T3" fmla="*/ 0 h 3273"/>
                    <a:gd name="T4" fmla="*/ 0 w 42"/>
                    <a:gd name="T5" fmla="*/ 3273 h 3273"/>
                    <a:gd name="T6" fmla="*/ 42 w 42"/>
                    <a:gd name="T7" fmla="*/ 3273 h 3273"/>
                    <a:gd name="T8" fmla="*/ 42 w 42"/>
                    <a:gd name="T9" fmla="*/ 0 h 3273"/>
                    <a:gd name="T10" fmla="*/ 18 w 42"/>
                    <a:gd name="T11" fmla="*/ 0 h 3273"/>
                    <a:gd name="T12" fmla="*/ 18 w 42"/>
                    <a:gd name="T13" fmla="*/ 0 h 32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2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39" name="Freeform 51"/>
                <p:cNvSpPr>
                  <a:spLocks/>
                </p:cNvSpPr>
                <p:nvPr/>
              </p:nvSpPr>
              <p:spPr bwMode="hidden">
                <a:xfrm>
                  <a:off x="2154" y="1039"/>
                  <a:ext cx="401" cy="3280"/>
                </a:xfrm>
                <a:custGeom>
                  <a:avLst/>
                  <a:gdLst>
                    <a:gd name="T0" fmla="*/ 376 w 400"/>
                    <a:gd name="T1" fmla="*/ 0 h 3273"/>
                    <a:gd name="T2" fmla="*/ 358 w 400"/>
                    <a:gd name="T3" fmla="*/ 0 h 3273"/>
                    <a:gd name="T4" fmla="*/ 0 w 400"/>
                    <a:gd name="T5" fmla="*/ 3273 h 3273"/>
                    <a:gd name="T6" fmla="*/ 41 w 400"/>
                    <a:gd name="T7" fmla="*/ 3273 h 3273"/>
                    <a:gd name="T8" fmla="*/ 400 w 400"/>
                    <a:gd name="T9" fmla="*/ 0 h 3273"/>
                    <a:gd name="T10" fmla="*/ 376 w 400"/>
                    <a:gd name="T11" fmla="*/ 0 h 3273"/>
                    <a:gd name="T12" fmla="*/ 376 w 400"/>
                    <a:gd name="T13" fmla="*/ 0 h 32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00" h="3273">
                      <a:moveTo>
                        <a:pt x="376" y="0"/>
                      </a:moveTo>
                      <a:lnTo>
                        <a:pt x="358" y="0"/>
                      </a:lnTo>
                      <a:lnTo>
                        <a:pt x="0" y="3273"/>
                      </a:lnTo>
                      <a:lnTo>
                        <a:pt x="41" y="3273"/>
                      </a:lnTo>
                      <a:lnTo>
                        <a:pt x="400" y="0"/>
                      </a:lnTo>
                      <a:lnTo>
                        <a:pt x="376" y="0"/>
                      </a:lnTo>
                      <a:lnTo>
                        <a:pt x="37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40" name="Freeform 52"/>
                <p:cNvSpPr>
                  <a:spLocks/>
                </p:cNvSpPr>
                <p:nvPr/>
              </p:nvSpPr>
              <p:spPr bwMode="hidden">
                <a:xfrm>
                  <a:off x="1530" y="1039"/>
                  <a:ext cx="677" cy="3280"/>
                </a:xfrm>
                <a:custGeom>
                  <a:avLst/>
                  <a:gdLst>
                    <a:gd name="T0" fmla="*/ 657 w 675"/>
                    <a:gd name="T1" fmla="*/ 0 h 3273"/>
                    <a:gd name="T2" fmla="*/ 639 w 675"/>
                    <a:gd name="T3" fmla="*/ 0 h 3273"/>
                    <a:gd name="T4" fmla="*/ 0 w 675"/>
                    <a:gd name="T5" fmla="*/ 3273 h 3273"/>
                    <a:gd name="T6" fmla="*/ 42 w 675"/>
                    <a:gd name="T7" fmla="*/ 3273 h 3273"/>
                    <a:gd name="T8" fmla="*/ 675 w 675"/>
                    <a:gd name="T9" fmla="*/ 0 h 3273"/>
                    <a:gd name="T10" fmla="*/ 657 w 675"/>
                    <a:gd name="T11" fmla="*/ 0 h 3273"/>
                    <a:gd name="T12" fmla="*/ 657 w 675"/>
                    <a:gd name="T13" fmla="*/ 0 h 32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75" h="3273">
                      <a:moveTo>
                        <a:pt x="657" y="0"/>
                      </a:moveTo>
                      <a:lnTo>
                        <a:pt x="639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675" y="0"/>
                      </a:lnTo>
                      <a:lnTo>
                        <a:pt x="657" y="0"/>
                      </a:lnTo>
                      <a:lnTo>
                        <a:pt x="657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41" name="Freeform 53"/>
                <p:cNvSpPr>
                  <a:spLocks/>
                </p:cNvSpPr>
                <p:nvPr/>
              </p:nvSpPr>
              <p:spPr bwMode="hidden">
                <a:xfrm>
                  <a:off x="876" y="1039"/>
                  <a:ext cx="1031" cy="3280"/>
                </a:xfrm>
                <a:custGeom>
                  <a:avLst/>
                  <a:gdLst>
                    <a:gd name="T0" fmla="*/ 1013 w 1031"/>
                    <a:gd name="T1" fmla="*/ 0 h 3280"/>
                    <a:gd name="T2" fmla="*/ 990 w 1031"/>
                    <a:gd name="T3" fmla="*/ 0 h 3280"/>
                    <a:gd name="T4" fmla="*/ 0 w 1031"/>
                    <a:gd name="T5" fmla="*/ 3280 h 3280"/>
                    <a:gd name="T6" fmla="*/ 42 w 1031"/>
                    <a:gd name="T7" fmla="*/ 3280 h 3280"/>
                    <a:gd name="T8" fmla="*/ 1031 w 1031"/>
                    <a:gd name="T9" fmla="*/ 4 h 3280"/>
                    <a:gd name="T10" fmla="*/ 1013 w 1031"/>
                    <a:gd name="T11" fmla="*/ 0 h 3280"/>
                    <a:gd name="T12" fmla="*/ 1013 w 1031"/>
                    <a:gd name="T13" fmla="*/ 0 h 32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31" h="3280">
                      <a:moveTo>
                        <a:pt x="1013" y="0"/>
                      </a:moveTo>
                      <a:lnTo>
                        <a:pt x="990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031" y="4"/>
                      </a:lnTo>
                      <a:lnTo>
                        <a:pt x="1013" y="0"/>
                      </a:lnTo>
                      <a:lnTo>
                        <a:pt x="101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42" name="Freeform 54"/>
                <p:cNvSpPr>
                  <a:spLocks/>
                </p:cNvSpPr>
                <p:nvPr/>
              </p:nvSpPr>
              <p:spPr bwMode="hidden">
                <a:xfrm>
                  <a:off x="264" y="1039"/>
                  <a:ext cx="1319" cy="3280"/>
                </a:xfrm>
                <a:custGeom>
                  <a:avLst/>
                  <a:gdLst>
                    <a:gd name="T0" fmla="*/ 1296 w 1319"/>
                    <a:gd name="T1" fmla="*/ 0 h 3280"/>
                    <a:gd name="T2" fmla="*/ 1278 w 1319"/>
                    <a:gd name="T3" fmla="*/ 0 h 3280"/>
                    <a:gd name="T4" fmla="*/ 0 w 1319"/>
                    <a:gd name="T5" fmla="*/ 3280 h 3280"/>
                    <a:gd name="T6" fmla="*/ 42 w 1319"/>
                    <a:gd name="T7" fmla="*/ 3280 h 3280"/>
                    <a:gd name="T8" fmla="*/ 1319 w 1319"/>
                    <a:gd name="T9" fmla="*/ 5 h 3280"/>
                    <a:gd name="T10" fmla="*/ 1296 w 1319"/>
                    <a:gd name="T11" fmla="*/ 0 h 3280"/>
                    <a:gd name="T12" fmla="*/ 1296 w 1319"/>
                    <a:gd name="T13" fmla="*/ 0 h 32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19" h="3280">
                      <a:moveTo>
                        <a:pt x="1296" y="0"/>
                      </a:moveTo>
                      <a:lnTo>
                        <a:pt x="1278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319" y="5"/>
                      </a:lnTo>
                      <a:lnTo>
                        <a:pt x="1296" y="0"/>
                      </a:lnTo>
                      <a:lnTo>
                        <a:pt x="129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43" name="Freeform 55"/>
                <p:cNvSpPr>
                  <a:spLocks/>
                </p:cNvSpPr>
                <p:nvPr/>
              </p:nvSpPr>
              <p:spPr bwMode="hidden">
                <a:xfrm>
                  <a:off x="3191" y="1039"/>
                  <a:ext cx="402" cy="3280"/>
                </a:xfrm>
                <a:custGeom>
                  <a:avLst/>
                  <a:gdLst>
                    <a:gd name="T0" fmla="*/ 18 w 401"/>
                    <a:gd name="T1" fmla="*/ 0 h 3273"/>
                    <a:gd name="T2" fmla="*/ 0 w 401"/>
                    <a:gd name="T3" fmla="*/ 0 h 3273"/>
                    <a:gd name="T4" fmla="*/ 359 w 401"/>
                    <a:gd name="T5" fmla="*/ 3273 h 3273"/>
                    <a:gd name="T6" fmla="*/ 401 w 401"/>
                    <a:gd name="T7" fmla="*/ 3273 h 3273"/>
                    <a:gd name="T8" fmla="*/ 42 w 401"/>
                    <a:gd name="T9" fmla="*/ 0 h 3273"/>
                    <a:gd name="T10" fmla="*/ 18 w 401"/>
                    <a:gd name="T11" fmla="*/ 0 h 3273"/>
                    <a:gd name="T12" fmla="*/ 18 w 401"/>
                    <a:gd name="T13" fmla="*/ 0 h 32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01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359" y="3273"/>
                      </a:lnTo>
                      <a:lnTo>
                        <a:pt x="401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44" name="Freeform 56"/>
                <p:cNvSpPr>
                  <a:spLocks/>
                </p:cNvSpPr>
                <p:nvPr/>
              </p:nvSpPr>
              <p:spPr bwMode="hidden">
                <a:xfrm>
                  <a:off x="3533" y="1039"/>
                  <a:ext cx="677" cy="3280"/>
                </a:xfrm>
                <a:custGeom>
                  <a:avLst/>
                  <a:gdLst>
                    <a:gd name="T0" fmla="*/ 18 w 675"/>
                    <a:gd name="T1" fmla="*/ 0 h 3273"/>
                    <a:gd name="T2" fmla="*/ 0 w 675"/>
                    <a:gd name="T3" fmla="*/ 0 h 3273"/>
                    <a:gd name="T4" fmla="*/ 640 w 675"/>
                    <a:gd name="T5" fmla="*/ 3273 h 3273"/>
                    <a:gd name="T6" fmla="*/ 675 w 675"/>
                    <a:gd name="T7" fmla="*/ 3273 h 3273"/>
                    <a:gd name="T8" fmla="*/ 36 w 675"/>
                    <a:gd name="T9" fmla="*/ 0 h 3273"/>
                    <a:gd name="T10" fmla="*/ 18 w 675"/>
                    <a:gd name="T11" fmla="*/ 0 h 3273"/>
                    <a:gd name="T12" fmla="*/ 18 w 675"/>
                    <a:gd name="T13" fmla="*/ 0 h 32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75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640" y="3273"/>
                      </a:lnTo>
                      <a:lnTo>
                        <a:pt x="675" y="3273"/>
                      </a:lnTo>
                      <a:lnTo>
                        <a:pt x="36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45" name="Freeform 57"/>
                <p:cNvSpPr>
                  <a:spLocks/>
                </p:cNvSpPr>
                <p:nvPr/>
              </p:nvSpPr>
              <p:spPr bwMode="hidden">
                <a:xfrm>
                  <a:off x="3822" y="1039"/>
                  <a:ext cx="1036" cy="3280"/>
                </a:xfrm>
                <a:custGeom>
                  <a:avLst/>
                  <a:gdLst>
                    <a:gd name="T0" fmla="*/ 23 w 1036"/>
                    <a:gd name="T1" fmla="*/ 0 h 3280"/>
                    <a:gd name="T2" fmla="*/ 0 w 1036"/>
                    <a:gd name="T3" fmla="*/ 5 h 3280"/>
                    <a:gd name="T4" fmla="*/ 994 w 1036"/>
                    <a:gd name="T5" fmla="*/ 3280 h 3280"/>
                    <a:gd name="T6" fmla="*/ 1036 w 1036"/>
                    <a:gd name="T7" fmla="*/ 3280 h 3280"/>
                    <a:gd name="T8" fmla="*/ 41 w 1036"/>
                    <a:gd name="T9" fmla="*/ 0 h 3280"/>
                    <a:gd name="T10" fmla="*/ 23 w 1036"/>
                    <a:gd name="T11" fmla="*/ 0 h 3280"/>
                    <a:gd name="T12" fmla="*/ 23 w 1036"/>
                    <a:gd name="T13" fmla="*/ 0 h 32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36" h="3280">
                      <a:moveTo>
                        <a:pt x="23" y="0"/>
                      </a:moveTo>
                      <a:lnTo>
                        <a:pt x="0" y="5"/>
                      </a:lnTo>
                      <a:lnTo>
                        <a:pt x="994" y="3280"/>
                      </a:lnTo>
                      <a:lnTo>
                        <a:pt x="1036" y="3280"/>
                      </a:lnTo>
                      <a:lnTo>
                        <a:pt x="41" y="0"/>
                      </a:lnTo>
                      <a:lnTo>
                        <a:pt x="23" y="0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46" name="Freeform 58"/>
                <p:cNvSpPr>
                  <a:spLocks/>
                </p:cNvSpPr>
                <p:nvPr/>
              </p:nvSpPr>
              <p:spPr bwMode="hidden">
                <a:xfrm>
                  <a:off x="4137" y="1039"/>
                  <a:ext cx="1327" cy="3280"/>
                </a:xfrm>
                <a:custGeom>
                  <a:avLst/>
                  <a:gdLst>
                    <a:gd name="T0" fmla="*/ 20 w 1327"/>
                    <a:gd name="T1" fmla="*/ 0 h 3280"/>
                    <a:gd name="T2" fmla="*/ 0 w 1327"/>
                    <a:gd name="T3" fmla="*/ 7 h 3280"/>
                    <a:gd name="T4" fmla="*/ 1285 w 1327"/>
                    <a:gd name="T5" fmla="*/ 3280 h 3280"/>
                    <a:gd name="T6" fmla="*/ 1327 w 1327"/>
                    <a:gd name="T7" fmla="*/ 3280 h 3280"/>
                    <a:gd name="T8" fmla="*/ 43 w 1327"/>
                    <a:gd name="T9" fmla="*/ 0 h 3280"/>
                    <a:gd name="T10" fmla="*/ 20 w 1327"/>
                    <a:gd name="T11" fmla="*/ 0 h 3280"/>
                    <a:gd name="T12" fmla="*/ 20 w 1327"/>
                    <a:gd name="T13" fmla="*/ 0 h 32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27" h="3280">
                      <a:moveTo>
                        <a:pt x="20" y="0"/>
                      </a:moveTo>
                      <a:lnTo>
                        <a:pt x="0" y="7"/>
                      </a:lnTo>
                      <a:lnTo>
                        <a:pt x="1285" y="3280"/>
                      </a:lnTo>
                      <a:lnTo>
                        <a:pt x="1327" y="3280"/>
                      </a:lnTo>
                      <a:lnTo>
                        <a:pt x="43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</p:grpSp>
          <p:sp>
            <p:nvSpPr>
              <p:cNvPr id="37947" name="Freeform 59"/>
              <p:cNvSpPr>
                <a:spLocks/>
              </p:cNvSpPr>
              <p:nvPr userDrawn="1"/>
            </p:nvSpPr>
            <p:spPr bwMode="hidden">
              <a:xfrm>
                <a:off x="0" y="1039"/>
                <a:ext cx="1254" cy="2632"/>
              </a:xfrm>
              <a:custGeom>
                <a:avLst/>
                <a:gdLst>
                  <a:gd name="T0" fmla="*/ 1236 w 1254"/>
                  <a:gd name="T1" fmla="*/ 0 h 2632"/>
                  <a:gd name="T2" fmla="*/ 1212 w 1254"/>
                  <a:gd name="T3" fmla="*/ 0 h 2632"/>
                  <a:gd name="T4" fmla="*/ 0 w 1254"/>
                  <a:gd name="T5" fmla="*/ 2542 h 2632"/>
                  <a:gd name="T6" fmla="*/ 0 w 1254"/>
                  <a:gd name="T7" fmla="*/ 2632 h 2632"/>
                  <a:gd name="T8" fmla="*/ 1254 w 1254"/>
                  <a:gd name="T9" fmla="*/ 7 h 2632"/>
                  <a:gd name="T10" fmla="*/ 1236 w 1254"/>
                  <a:gd name="T11" fmla="*/ 0 h 2632"/>
                  <a:gd name="T12" fmla="*/ 1236 w 1254"/>
                  <a:gd name="T13" fmla="*/ 0 h 2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54" h="2632">
                    <a:moveTo>
                      <a:pt x="1236" y="0"/>
                    </a:moveTo>
                    <a:lnTo>
                      <a:pt x="1212" y="0"/>
                    </a:lnTo>
                    <a:lnTo>
                      <a:pt x="0" y="2542"/>
                    </a:lnTo>
                    <a:lnTo>
                      <a:pt x="0" y="2632"/>
                    </a:lnTo>
                    <a:lnTo>
                      <a:pt x="1254" y="7"/>
                    </a:lnTo>
                    <a:lnTo>
                      <a:pt x="1236" y="0"/>
                    </a:lnTo>
                    <a:lnTo>
                      <a:pt x="12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1063" name="Freeform 60"/>
              <p:cNvSpPr>
                <a:spLocks/>
              </p:cNvSpPr>
              <p:nvPr userDrawn="1"/>
            </p:nvSpPr>
            <p:spPr bwMode="hidden">
              <a:xfrm>
                <a:off x="0" y="1039"/>
                <a:ext cx="948" cy="1676"/>
              </a:xfrm>
              <a:custGeom>
                <a:avLst/>
                <a:gdLst>
                  <a:gd name="T0" fmla="*/ 930 w 948"/>
                  <a:gd name="T1" fmla="*/ 0 h 1676"/>
                  <a:gd name="T2" fmla="*/ 906 w 948"/>
                  <a:gd name="T3" fmla="*/ 0 h 1676"/>
                  <a:gd name="T4" fmla="*/ 0 w 948"/>
                  <a:gd name="T5" fmla="*/ 1593 h 1676"/>
                  <a:gd name="T6" fmla="*/ 0 w 948"/>
                  <a:gd name="T7" fmla="*/ 1676 h 1676"/>
                  <a:gd name="T8" fmla="*/ 948 w 948"/>
                  <a:gd name="T9" fmla="*/ 5 h 1676"/>
                  <a:gd name="T10" fmla="*/ 930 w 948"/>
                  <a:gd name="T11" fmla="*/ 0 h 1676"/>
                  <a:gd name="T12" fmla="*/ 930 w 948"/>
                  <a:gd name="T13" fmla="*/ 0 h 167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48" h="1676">
                    <a:moveTo>
                      <a:pt x="930" y="0"/>
                    </a:moveTo>
                    <a:lnTo>
                      <a:pt x="906" y="0"/>
                    </a:lnTo>
                    <a:lnTo>
                      <a:pt x="0" y="1593"/>
                    </a:lnTo>
                    <a:lnTo>
                      <a:pt x="0" y="1676"/>
                    </a:lnTo>
                    <a:lnTo>
                      <a:pt x="948" y="5"/>
                    </a:lnTo>
                    <a:lnTo>
                      <a:pt x="93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1064" name="Freeform 61"/>
              <p:cNvSpPr>
                <a:spLocks/>
              </p:cNvSpPr>
              <p:nvPr userDrawn="1"/>
            </p:nvSpPr>
            <p:spPr bwMode="hidden">
              <a:xfrm>
                <a:off x="0" y="1039"/>
                <a:ext cx="629" cy="937"/>
              </a:xfrm>
              <a:custGeom>
                <a:avLst/>
                <a:gdLst>
                  <a:gd name="T0" fmla="*/ 606 w 629"/>
                  <a:gd name="T1" fmla="*/ 0 h 937"/>
                  <a:gd name="T2" fmla="*/ 582 w 629"/>
                  <a:gd name="T3" fmla="*/ 0 h 937"/>
                  <a:gd name="T4" fmla="*/ 0 w 629"/>
                  <a:gd name="T5" fmla="*/ 871 h 937"/>
                  <a:gd name="T6" fmla="*/ 0 w 629"/>
                  <a:gd name="T7" fmla="*/ 937 h 937"/>
                  <a:gd name="T8" fmla="*/ 629 w 629"/>
                  <a:gd name="T9" fmla="*/ 4 h 937"/>
                  <a:gd name="T10" fmla="*/ 606 w 629"/>
                  <a:gd name="T11" fmla="*/ 0 h 937"/>
                  <a:gd name="T12" fmla="*/ 606 w 629"/>
                  <a:gd name="T13" fmla="*/ 0 h 9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29" h="937">
                    <a:moveTo>
                      <a:pt x="606" y="0"/>
                    </a:moveTo>
                    <a:lnTo>
                      <a:pt x="582" y="0"/>
                    </a:lnTo>
                    <a:lnTo>
                      <a:pt x="0" y="871"/>
                    </a:lnTo>
                    <a:lnTo>
                      <a:pt x="0" y="937"/>
                    </a:lnTo>
                    <a:lnTo>
                      <a:pt x="629" y="4"/>
                    </a:lnTo>
                    <a:lnTo>
                      <a:pt x="60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1065" name="Freeform 62"/>
              <p:cNvSpPr>
                <a:spLocks/>
              </p:cNvSpPr>
              <p:nvPr userDrawn="1"/>
            </p:nvSpPr>
            <p:spPr bwMode="hidden">
              <a:xfrm>
                <a:off x="0" y="1039"/>
                <a:ext cx="305" cy="427"/>
              </a:xfrm>
              <a:custGeom>
                <a:avLst/>
                <a:gdLst>
                  <a:gd name="T0" fmla="*/ 282 w 305"/>
                  <a:gd name="T1" fmla="*/ 0 h 427"/>
                  <a:gd name="T2" fmla="*/ 252 w 305"/>
                  <a:gd name="T3" fmla="*/ 0 h 427"/>
                  <a:gd name="T4" fmla="*/ 0 w 305"/>
                  <a:gd name="T5" fmla="*/ 361 h 427"/>
                  <a:gd name="T6" fmla="*/ 0 w 305"/>
                  <a:gd name="T7" fmla="*/ 427 h 427"/>
                  <a:gd name="T8" fmla="*/ 305 w 305"/>
                  <a:gd name="T9" fmla="*/ 5 h 427"/>
                  <a:gd name="T10" fmla="*/ 282 w 305"/>
                  <a:gd name="T11" fmla="*/ 0 h 427"/>
                  <a:gd name="T12" fmla="*/ 282 w 305"/>
                  <a:gd name="T13" fmla="*/ 0 h 42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5" h="427">
                    <a:moveTo>
                      <a:pt x="282" y="0"/>
                    </a:moveTo>
                    <a:lnTo>
                      <a:pt x="252" y="0"/>
                    </a:lnTo>
                    <a:lnTo>
                      <a:pt x="0" y="361"/>
                    </a:lnTo>
                    <a:lnTo>
                      <a:pt x="0" y="427"/>
                    </a:lnTo>
                    <a:lnTo>
                      <a:pt x="305" y="5"/>
                    </a:ln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7951" name="Freeform 63"/>
              <p:cNvSpPr>
                <a:spLocks/>
              </p:cNvSpPr>
              <p:nvPr userDrawn="1"/>
            </p:nvSpPr>
            <p:spPr bwMode="hidden">
              <a:xfrm>
                <a:off x="4481" y="1039"/>
                <a:ext cx="1277" cy="2686"/>
              </a:xfrm>
              <a:custGeom>
                <a:avLst/>
                <a:gdLst>
                  <a:gd name="T0" fmla="*/ 41 w 1277"/>
                  <a:gd name="T1" fmla="*/ 0 h 2686"/>
                  <a:gd name="T2" fmla="*/ 17 w 1277"/>
                  <a:gd name="T3" fmla="*/ 0 h 2686"/>
                  <a:gd name="T4" fmla="*/ 0 w 1277"/>
                  <a:gd name="T5" fmla="*/ 4 h 2686"/>
                  <a:gd name="T6" fmla="*/ 1277 w 1277"/>
                  <a:gd name="T7" fmla="*/ 2686 h 2686"/>
                  <a:gd name="T8" fmla="*/ 1277 w 1277"/>
                  <a:gd name="T9" fmla="*/ 2596 h 2686"/>
                  <a:gd name="T10" fmla="*/ 41 w 1277"/>
                  <a:gd name="T11" fmla="*/ 0 h 2686"/>
                  <a:gd name="T12" fmla="*/ 41 w 1277"/>
                  <a:gd name="T13" fmla="*/ 0 h 26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7" h="2686">
                    <a:moveTo>
                      <a:pt x="41" y="0"/>
                    </a:moveTo>
                    <a:lnTo>
                      <a:pt x="17" y="0"/>
                    </a:lnTo>
                    <a:lnTo>
                      <a:pt x="0" y="4"/>
                    </a:lnTo>
                    <a:lnTo>
                      <a:pt x="1277" y="2686"/>
                    </a:lnTo>
                    <a:lnTo>
                      <a:pt x="1277" y="2596"/>
                    </a:lnTo>
                    <a:lnTo>
                      <a:pt x="41" y="0"/>
                    </a:lnTo>
                    <a:lnTo>
                      <a:pt x="4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1067" name="Freeform 64"/>
              <p:cNvSpPr>
                <a:spLocks/>
              </p:cNvSpPr>
              <p:nvPr userDrawn="1"/>
            </p:nvSpPr>
            <p:spPr bwMode="hidden">
              <a:xfrm>
                <a:off x="4770" y="1039"/>
                <a:ext cx="988" cy="1730"/>
              </a:xfrm>
              <a:custGeom>
                <a:avLst/>
                <a:gdLst>
                  <a:gd name="T0" fmla="*/ 16 w 988"/>
                  <a:gd name="T1" fmla="*/ 0 h 1730"/>
                  <a:gd name="T2" fmla="*/ 0 w 988"/>
                  <a:gd name="T3" fmla="*/ 7 h 1730"/>
                  <a:gd name="T4" fmla="*/ 988 w 988"/>
                  <a:gd name="T5" fmla="*/ 1730 h 1730"/>
                  <a:gd name="T6" fmla="*/ 988 w 988"/>
                  <a:gd name="T7" fmla="*/ 1653 h 1730"/>
                  <a:gd name="T8" fmla="*/ 40 w 988"/>
                  <a:gd name="T9" fmla="*/ 0 h 1730"/>
                  <a:gd name="T10" fmla="*/ 16 w 988"/>
                  <a:gd name="T11" fmla="*/ 0 h 1730"/>
                  <a:gd name="T12" fmla="*/ 16 w 988"/>
                  <a:gd name="T13" fmla="*/ 0 h 173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88" h="1730">
                    <a:moveTo>
                      <a:pt x="16" y="0"/>
                    </a:moveTo>
                    <a:lnTo>
                      <a:pt x="0" y="7"/>
                    </a:lnTo>
                    <a:lnTo>
                      <a:pt x="988" y="1730"/>
                    </a:lnTo>
                    <a:lnTo>
                      <a:pt x="988" y="1653"/>
                    </a:lnTo>
                    <a:lnTo>
                      <a:pt x="40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1068" name="Freeform 65"/>
              <p:cNvSpPr>
                <a:spLocks/>
              </p:cNvSpPr>
              <p:nvPr userDrawn="1"/>
            </p:nvSpPr>
            <p:spPr bwMode="hidden">
              <a:xfrm>
                <a:off x="5088" y="1039"/>
                <a:ext cx="670" cy="997"/>
              </a:xfrm>
              <a:custGeom>
                <a:avLst/>
                <a:gdLst>
                  <a:gd name="T0" fmla="*/ 22 w 670"/>
                  <a:gd name="T1" fmla="*/ 0 h 997"/>
                  <a:gd name="T2" fmla="*/ 0 w 670"/>
                  <a:gd name="T3" fmla="*/ 4 h 997"/>
                  <a:gd name="T4" fmla="*/ 670 w 670"/>
                  <a:gd name="T5" fmla="*/ 997 h 997"/>
                  <a:gd name="T6" fmla="*/ 670 w 670"/>
                  <a:gd name="T7" fmla="*/ 925 h 997"/>
                  <a:gd name="T8" fmla="*/ 46 w 670"/>
                  <a:gd name="T9" fmla="*/ 0 h 997"/>
                  <a:gd name="T10" fmla="*/ 22 w 670"/>
                  <a:gd name="T11" fmla="*/ 0 h 997"/>
                  <a:gd name="T12" fmla="*/ 22 w 670"/>
                  <a:gd name="T13" fmla="*/ 0 h 9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70" h="997">
                    <a:moveTo>
                      <a:pt x="22" y="0"/>
                    </a:moveTo>
                    <a:lnTo>
                      <a:pt x="0" y="4"/>
                    </a:lnTo>
                    <a:lnTo>
                      <a:pt x="670" y="997"/>
                    </a:lnTo>
                    <a:lnTo>
                      <a:pt x="670" y="925"/>
                    </a:lnTo>
                    <a:lnTo>
                      <a:pt x="46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1069" name="Freeform 66"/>
              <p:cNvSpPr>
                <a:spLocks/>
              </p:cNvSpPr>
              <p:nvPr userDrawn="1"/>
            </p:nvSpPr>
            <p:spPr bwMode="hidden">
              <a:xfrm>
                <a:off x="5412" y="1039"/>
                <a:ext cx="346" cy="487"/>
              </a:xfrm>
              <a:custGeom>
                <a:avLst/>
                <a:gdLst>
                  <a:gd name="T0" fmla="*/ 22 w 346"/>
                  <a:gd name="T1" fmla="*/ 0 h 487"/>
                  <a:gd name="T2" fmla="*/ 0 w 346"/>
                  <a:gd name="T3" fmla="*/ 7 h 487"/>
                  <a:gd name="T4" fmla="*/ 346 w 346"/>
                  <a:gd name="T5" fmla="*/ 487 h 487"/>
                  <a:gd name="T6" fmla="*/ 346 w 346"/>
                  <a:gd name="T7" fmla="*/ 415 h 487"/>
                  <a:gd name="T8" fmla="*/ 46 w 346"/>
                  <a:gd name="T9" fmla="*/ 0 h 487"/>
                  <a:gd name="T10" fmla="*/ 22 w 346"/>
                  <a:gd name="T11" fmla="*/ 0 h 487"/>
                  <a:gd name="T12" fmla="*/ 22 w 346"/>
                  <a:gd name="T13" fmla="*/ 0 h 48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46" h="487">
                    <a:moveTo>
                      <a:pt x="22" y="0"/>
                    </a:moveTo>
                    <a:lnTo>
                      <a:pt x="0" y="7"/>
                    </a:lnTo>
                    <a:lnTo>
                      <a:pt x="346" y="487"/>
                    </a:lnTo>
                    <a:lnTo>
                      <a:pt x="346" y="415"/>
                    </a:lnTo>
                    <a:lnTo>
                      <a:pt x="46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</p:grpSp>
      </p:grpSp>
      <p:sp>
        <p:nvSpPr>
          <p:cNvPr id="37955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3050"/>
            <a:ext cx="82264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7956" name="Rectangle 6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5613" y="6242050"/>
            <a:ext cx="2130425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7957" name="Rectangle 6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2050"/>
            <a:ext cx="2895600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7958" name="Rectangle 7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2050"/>
            <a:ext cx="2130425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2C92FB42-0CAA-4104-838D-980A79874801}" type="slidenum">
              <a:rPr lang="en-US" altLang="bg-BG"/>
              <a:pPr/>
              <a:t>‹#›</a:t>
            </a:fld>
            <a:endParaRPr lang="en-US" altLang="bg-BG" dirty="0"/>
          </a:p>
        </p:txBody>
      </p:sp>
      <p:sp>
        <p:nvSpPr>
          <p:cNvPr id="37959" name="Rectangle 7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598613"/>
            <a:ext cx="8226425" cy="449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2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anose="05000000000000000000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anose="05000000000000000000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anose="05000000000000000000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825" y="1989138"/>
            <a:ext cx="8713788" cy="2087562"/>
          </a:xfrm>
        </p:spPr>
        <p:txBody>
          <a:bodyPr/>
          <a:lstStyle/>
          <a:p>
            <a:pPr eaLnBrk="1" hangingPunct="1">
              <a:defRPr/>
            </a:pPr>
            <a:r>
              <a:rPr lang="bg-BG" sz="4800" b="1" dirty="0" smtClean="0">
                <a:latin typeface="Times New Roman" pitchFamily="18" charset="0"/>
              </a:rPr>
              <a:t>Големи вибрации на</a:t>
            </a:r>
            <a:r>
              <a:rPr lang="en-US" sz="4800" b="1" dirty="0" smtClean="0">
                <a:latin typeface="Times New Roman" pitchFamily="18" charset="0"/>
              </a:rPr>
              <a:t> </a:t>
            </a:r>
            <a:r>
              <a:rPr lang="bg-BG" sz="4800" b="1" dirty="0" smtClean="0">
                <a:latin typeface="Times New Roman" pitchFamily="18" charset="0"/>
              </a:rPr>
              <a:t>ПА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-701675" y="44450"/>
            <a:ext cx="8226425" cy="792163"/>
          </a:xfrm>
        </p:spPr>
        <p:txBody>
          <a:bodyPr/>
          <a:lstStyle/>
          <a:p>
            <a:pPr eaLnBrk="1" hangingPunct="1">
              <a:defRPr/>
            </a:pPr>
            <a:r>
              <a:rPr lang="bg-BG" sz="4000" dirty="0" smtClean="0">
                <a:latin typeface="Times New Roman" pitchFamily="18" charset="0"/>
              </a:rPr>
              <a:t>1.Описание на проблема.</a:t>
            </a:r>
            <a:endParaRPr lang="en-US" sz="4000" dirty="0" smtClean="0">
              <a:latin typeface="Times New Roman" pitchFamily="18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701800"/>
            <a:ext cx="8229600" cy="5111750"/>
          </a:xfrm>
        </p:spPr>
        <p:txBody>
          <a:bodyPr/>
          <a:lstStyle/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При подмяна на ПА 28МТ45х2 с 18МТ32х3 на ПС Глоджево се оказа,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че ПА има големи вибрации;</a:t>
            </a:r>
          </a:p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ПА се върна в РМР Русе за ремонт и след това отново се монтира на обекта.</a:t>
            </a:r>
          </a:p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След монтажа вибрациите отново бяха по-големи от допустимите.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-171450"/>
            <a:ext cx="8385175" cy="936625"/>
          </a:xfrm>
        </p:spPr>
        <p:txBody>
          <a:bodyPr/>
          <a:lstStyle/>
          <a:p>
            <a:pPr eaLnBrk="1" hangingPunct="1">
              <a:defRPr/>
            </a:pPr>
            <a:r>
              <a:rPr lang="bg-BG" sz="3200" dirty="0" smtClean="0">
                <a:latin typeface="Times New Roman" pitchFamily="18" charset="0"/>
              </a:rPr>
              <a:t>2.Анализ на съществуващото положение.</a:t>
            </a:r>
            <a:endParaRPr lang="en-US" sz="3200" dirty="0" smtClean="0">
              <a:latin typeface="Times New Roman" pitchFamily="18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836613"/>
            <a:ext cx="8007350" cy="532765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bg-BG" sz="2400" dirty="0" smtClean="0">
                <a:latin typeface="Times New Roman" pitchFamily="18" charset="0"/>
              </a:rPr>
              <a:t>	</a:t>
            </a:r>
            <a:r>
              <a:rPr lang="bg-BG" sz="2800" dirty="0" smtClean="0">
                <a:latin typeface="Times New Roman" pitchFamily="18" charset="0"/>
              </a:rPr>
              <a:t>При направения оглед за причините за вибрациите се забелязаха следните неизправности:</a:t>
            </a:r>
          </a:p>
          <a:p>
            <a:pPr marL="533400" indent="-5334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bg-BG" sz="900" dirty="0" smtClean="0">
              <a:latin typeface="Times New Roman" pitchFamily="18" charset="0"/>
            </a:endParaRPr>
          </a:p>
          <a:p>
            <a:pPr marL="533400" indent="-533400"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  <a:defRPr/>
            </a:pPr>
            <a:r>
              <a:rPr lang="bg-BG" sz="2400" dirty="0" smtClean="0">
                <a:latin typeface="Times New Roman" pitchFamily="18" charset="0"/>
              </a:rPr>
              <a:t>Фланцита на смукателния и напорния водопроводи бяха изместени спрямо фланците на П и се присъединяваха под натяг;</a:t>
            </a:r>
          </a:p>
          <a:p>
            <a:pPr marL="533400" indent="-533400"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  <a:defRPr/>
            </a:pPr>
            <a:r>
              <a:rPr lang="bg-BG" sz="2400" dirty="0" smtClean="0">
                <a:latin typeface="Times New Roman" pitchFamily="18" charset="0"/>
              </a:rPr>
              <a:t>Рамата на ПА бе изработена с олекотени лайзени и от усилията на водопроводите се деформираше;</a:t>
            </a:r>
          </a:p>
          <a:p>
            <a:pPr marL="533400" indent="-533400"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  <a:defRPr/>
            </a:pPr>
            <a:r>
              <a:rPr lang="bg-BG" sz="2400" dirty="0" smtClean="0">
                <a:latin typeface="Times New Roman" pitchFamily="18" charset="0"/>
              </a:rPr>
              <a:t>Тъй като беше свалена само П за ремонт,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bg-BG" sz="2400" dirty="0" smtClean="0">
                <a:latin typeface="Times New Roman" pitchFamily="18" charset="0"/>
              </a:rPr>
              <a:t>моторът беше укрепен към фундамента и се мъчехме да центроваме П към неподвижен мотор;</a:t>
            </a:r>
          </a:p>
          <a:p>
            <a:pPr marL="533400" indent="-533400"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  <a:defRPr/>
            </a:pPr>
            <a:r>
              <a:rPr lang="bg-BG" sz="2400" dirty="0" smtClean="0">
                <a:latin typeface="Times New Roman" pitchFamily="18" charset="0"/>
              </a:rPr>
              <a:t>Следствие на гореизложеното при деформация на рамата центровката между П и М се губеше и ПА вибрираше.</a:t>
            </a:r>
          </a:p>
          <a:p>
            <a:pPr marL="533400" indent="-533400"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  <a:defRPr/>
            </a:pPr>
            <a:endParaRPr lang="bg-BG" sz="2400" dirty="0" smtClean="0">
              <a:latin typeface="Times New Roman" pitchFamily="18" charset="0"/>
            </a:endParaRPr>
          </a:p>
          <a:p>
            <a:pPr marL="533400" indent="-5334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bg-BG" sz="24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-828675" y="0"/>
            <a:ext cx="8385175" cy="6477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latin typeface="Times New Roman" pitchFamily="18" charset="0"/>
              </a:rPr>
              <a:t>3.</a:t>
            </a:r>
            <a:r>
              <a:rPr lang="bg-BG" sz="4000" dirty="0" smtClean="0">
                <a:latin typeface="Times New Roman" pitchFamily="18" charset="0"/>
              </a:rPr>
              <a:t>Решение на проблема</a:t>
            </a:r>
            <a:endParaRPr lang="en-US" sz="4000" dirty="0" smtClean="0">
              <a:latin typeface="Times New Roman" pitchFamily="18" charset="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893763"/>
            <a:ext cx="8748712" cy="5199062"/>
          </a:xfrm>
        </p:spPr>
        <p:txBody>
          <a:bodyPr/>
          <a:lstStyle/>
          <a:p>
            <a:pPr eaLnBrk="1" hangingPunct="1">
              <a:defRPr/>
            </a:pPr>
            <a:r>
              <a:rPr lang="bg-BG" sz="3600" dirty="0" smtClean="0">
                <a:latin typeface="Times New Roman" pitchFamily="18" charset="0"/>
              </a:rPr>
              <a:t>Подсилихме рамата на ПА с допълнителни лайзени и отляхме бетон около тях;</a:t>
            </a:r>
          </a:p>
          <a:p>
            <a:pPr eaLnBrk="1" hangingPunct="1">
              <a:defRPr/>
            </a:pPr>
            <a:r>
              <a:rPr lang="bg-BG" sz="3600" dirty="0" smtClean="0">
                <a:latin typeface="Times New Roman" pitchFamily="18" charset="0"/>
              </a:rPr>
              <a:t>Укрепихме </a:t>
            </a:r>
            <a:r>
              <a:rPr lang="bg-BG" sz="3600" dirty="0" smtClean="0">
                <a:latin typeface="Times New Roman" pitchFamily="18" charset="0"/>
              </a:rPr>
              <a:t>водопроводите, така </a:t>
            </a:r>
            <a:r>
              <a:rPr lang="bg-BG" sz="3600" dirty="0" smtClean="0">
                <a:latin typeface="Times New Roman" pitchFamily="18" charset="0"/>
              </a:rPr>
              <a:t>че техните фланци да съвпаднат с присъединителните фланци на П.</a:t>
            </a:r>
          </a:p>
          <a:p>
            <a:pPr eaLnBrk="1" hangingPunct="1">
              <a:defRPr/>
            </a:pPr>
            <a:r>
              <a:rPr lang="bg-BG" sz="3600" dirty="0" smtClean="0">
                <a:latin typeface="Times New Roman" pitchFamily="18" charset="0"/>
              </a:rPr>
              <a:t>Първо присъединихме П към водопроводите и я стегнахме към рамата и след това центровахме М към П.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0"/>
            <a:ext cx="8226425" cy="476250"/>
          </a:xfrm>
        </p:spPr>
        <p:txBody>
          <a:bodyPr/>
          <a:lstStyle/>
          <a:p>
            <a:pPr eaLnBrk="1" hangingPunct="1">
              <a:defRPr/>
            </a:pPr>
            <a:r>
              <a:rPr lang="bg-BG" sz="3600" dirty="0" smtClean="0">
                <a:latin typeface="Times New Roman" pitchFamily="18" charset="0"/>
              </a:rPr>
              <a:t>4.Други обекти с подобен проблем</a:t>
            </a:r>
            <a:endParaRPr lang="en-US" sz="3600" dirty="0" smtClean="0">
              <a:latin typeface="Times New Roman" pitchFamily="18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620713"/>
            <a:ext cx="8377237" cy="6237287"/>
          </a:xfrm>
        </p:spPr>
        <p:txBody>
          <a:bodyPr/>
          <a:lstStyle/>
          <a:p>
            <a:pPr marL="533400" indent="-53340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bg-BG" sz="2400" b="1" dirty="0" smtClean="0">
                <a:latin typeface="Times New Roman" pitchFamily="18" charset="0"/>
              </a:rPr>
              <a:t>	</a:t>
            </a:r>
            <a:r>
              <a:rPr lang="bg-BG" sz="2400" b="1" u="sng" dirty="0" smtClean="0">
                <a:latin typeface="Times New Roman" pitchFamily="18" charset="0"/>
              </a:rPr>
              <a:t>Причини за големи вибрации в ПА:</a:t>
            </a:r>
          </a:p>
          <a:p>
            <a:pPr marL="533400" indent="-53340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bg-BG" sz="800" b="1" dirty="0" smtClean="0">
              <a:latin typeface="Times New Roman" pitchFamily="18" charset="0"/>
            </a:endParaRPr>
          </a:p>
          <a:p>
            <a:pPr marL="533400" indent="-5334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bg-BG" sz="2400" dirty="0" smtClean="0">
                <a:latin typeface="Times New Roman" pitchFamily="18" charset="0"/>
              </a:rPr>
              <a:t>Слаба рама – олекотена конструкция от завода производител – ПС </a:t>
            </a:r>
            <a:r>
              <a:rPr lang="bg-BG" sz="2400" dirty="0" smtClean="0">
                <a:latin typeface="Times New Roman" pitchFamily="18" charset="0"/>
              </a:rPr>
              <a:t>Стамболово, Глоджево;</a:t>
            </a:r>
            <a:endParaRPr lang="bg-BG" sz="2400" dirty="0" smtClean="0">
              <a:latin typeface="Times New Roman" pitchFamily="18" charset="0"/>
            </a:endParaRPr>
          </a:p>
          <a:p>
            <a:pPr marL="533400" indent="-5334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bg-BG" sz="2400" dirty="0" smtClean="0">
                <a:latin typeface="Times New Roman" pitchFamily="18" charset="0"/>
              </a:rPr>
              <a:t>Новата рама е монтирана върху старата рама и е повдигната и лошо укрепена към фундамента – ІІІ-ти подем</a:t>
            </a:r>
            <a:r>
              <a:rPr lang="bg-BG" sz="2400" dirty="0" smtClean="0">
                <a:latin typeface="Times New Roman" pitchFamily="18" charset="0"/>
              </a:rPr>
              <a:t>; Г. Абланово; Ялта; Х-р </a:t>
            </a:r>
            <a:r>
              <a:rPr lang="bg-BG" sz="2400" dirty="0" smtClean="0">
                <a:latin typeface="Times New Roman" pitchFamily="18" charset="0"/>
              </a:rPr>
              <a:t>Сердика;</a:t>
            </a:r>
          </a:p>
          <a:p>
            <a:pPr marL="533400" indent="-5334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bg-BG" sz="2400" dirty="0" smtClean="0">
                <a:latin typeface="Times New Roman" pitchFamily="18" charset="0"/>
              </a:rPr>
              <a:t>Лоша центровка на П спрямо М .</a:t>
            </a:r>
          </a:p>
          <a:p>
            <a:pPr marL="533400" indent="-5334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bg-BG" sz="2400" dirty="0" smtClean="0">
                <a:latin typeface="Times New Roman" pitchFamily="18" charset="0"/>
              </a:rPr>
              <a:t>Лошо укрепване на ПА към рамата поради недостатъчно затягане</a:t>
            </a:r>
            <a:r>
              <a:rPr lang="bg-BG" sz="2400" dirty="0" smtClean="0">
                <a:latin typeface="Times New Roman" pitchFamily="18" charset="0"/>
              </a:rPr>
              <a:t>; деформирана </a:t>
            </a:r>
            <a:r>
              <a:rPr lang="bg-BG" sz="2400" dirty="0" smtClean="0">
                <a:latin typeface="Times New Roman" pitchFamily="18" charset="0"/>
              </a:rPr>
              <a:t>“с камбани” рама</a:t>
            </a:r>
            <a:r>
              <a:rPr lang="bg-BG" sz="2400" dirty="0" smtClean="0">
                <a:latin typeface="Times New Roman" pitchFamily="18" charset="0"/>
              </a:rPr>
              <a:t>; лошо </a:t>
            </a:r>
            <a:r>
              <a:rPr lang="bg-BG" sz="2400" dirty="0" smtClean="0">
                <a:latin typeface="Times New Roman" pitchFamily="18" charset="0"/>
              </a:rPr>
              <a:t>качество на болтовете /по-дълги</a:t>
            </a:r>
            <a:r>
              <a:rPr lang="bg-BG" sz="2400" dirty="0" smtClean="0">
                <a:latin typeface="Times New Roman" pitchFamily="18" charset="0"/>
              </a:rPr>
              <a:t>, без </a:t>
            </a:r>
            <a:r>
              <a:rPr lang="bg-BG" sz="2400" dirty="0" smtClean="0">
                <a:latin typeface="Times New Roman" pitchFamily="18" charset="0"/>
              </a:rPr>
              <a:t>изправна резба/;</a:t>
            </a:r>
          </a:p>
          <a:p>
            <a:pPr marL="533400" indent="-5334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bg-BG" sz="2400" dirty="0" smtClean="0">
                <a:latin typeface="Times New Roman" pitchFamily="18" charset="0"/>
              </a:rPr>
              <a:t>Разбит или лошо изпълнен фундамент</a:t>
            </a:r>
            <a:r>
              <a:rPr lang="bg-BG" sz="2400" dirty="0" smtClean="0">
                <a:latin typeface="Times New Roman" pitchFamily="18" charset="0"/>
              </a:rPr>
              <a:t>, който </a:t>
            </a:r>
            <a:r>
              <a:rPr lang="bg-BG" sz="2400" dirty="0" smtClean="0">
                <a:latin typeface="Times New Roman" pitchFamily="18" charset="0"/>
              </a:rPr>
              <a:t>не може да погаси вибрациите на ПА;</a:t>
            </a:r>
          </a:p>
          <a:p>
            <a:pPr marL="533400" indent="-5334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bg-BG" sz="2400" dirty="0" smtClean="0">
                <a:latin typeface="Times New Roman" pitchFamily="18" charset="0"/>
              </a:rPr>
              <a:t>Монтирана П под напрежение спрямо водопроводите и изместване по време на експлоатация</a:t>
            </a:r>
            <a:r>
              <a:rPr lang="bg-BG" sz="2400" dirty="0" smtClean="0">
                <a:latin typeface="Times New Roman" pitchFamily="18" charset="0"/>
              </a:rPr>
              <a:t>; неукрепени </a:t>
            </a:r>
            <a:r>
              <a:rPr lang="bg-BG" sz="2400" dirty="0" smtClean="0">
                <a:latin typeface="Times New Roman" pitchFamily="18" charset="0"/>
              </a:rPr>
              <a:t>водопроводи;</a:t>
            </a:r>
          </a:p>
          <a:p>
            <a:pPr marL="533400" indent="-5334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bg-BG" sz="2400" dirty="0" smtClean="0">
                <a:latin typeface="Times New Roman" pitchFamily="18" charset="0"/>
              </a:rPr>
              <a:t>Кавитация в П или износена П;</a:t>
            </a:r>
          </a:p>
          <a:p>
            <a:pPr marL="533400" indent="-5334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bg-BG" sz="2400" dirty="0" smtClean="0">
                <a:latin typeface="Times New Roman" pitchFamily="18" charset="0"/>
              </a:rPr>
              <a:t>Повреда в лагерните или салниковите възли;</a:t>
            </a:r>
          </a:p>
          <a:p>
            <a:pPr marL="533400" indent="-5334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bg-BG" sz="2400" dirty="0" smtClean="0">
                <a:latin typeface="Times New Roman" pitchFamily="18" charset="0"/>
              </a:rPr>
              <a:t>Дебаланс във въртящите се части на ПА.</a:t>
            </a:r>
          </a:p>
          <a:p>
            <a:pPr marL="533400" indent="-533400" eaLnBrk="1" hangingPunct="1">
              <a:lnSpc>
                <a:spcPct val="80000"/>
              </a:lnSpc>
              <a:buFontTx/>
              <a:buAutoNum type="arabicPeriod"/>
              <a:defRPr/>
            </a:pPr>
            <a:endParaRPr lang="bg-BG" sz="2400" dirty="0" smtClean="0">
              <a:latin typeface="Times New Roman" pitchFamily="18" charset="0"/>
            </a:endParaRPr>
          </a:p>
          <a:p>
            <a:pPr marL="533400" indent="-53340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sz="24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-1549400" y="0"/>
            <a:ext cx="8385175" cy="881063"/>
          </a:xfrm>
        </p:spPr>
        <p:txBody>
          <a:bodyPr/>
          <a:lstStyle/>
          <a:p>
            <a:pPr eaLnBrk="1" hangingPunct="1">
              <a:defRPr/>
            </a:pPr>
            <a:r>
              <a:rPr lang="bg-BG" sz="4800" dirty="0" smtClean="0">
                <a:latin typeface="Times New Roman" pitchFamily="18" charset="0"/>
              </a:rPr>
              <a:t>5.Изводи</a:t>
            </a:r>
            <a:endParaRPr lang="en-US" sz="4800" dirty="0" smtClean="0">
              <a:latin typeface="Times New Roman" pitchFamily="18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325563"/>
            <a:ext cx="8713788" cy="48402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bg-BG" dirty="0" smtClean="0">
                <a:latin typeface="Times New Roman" pitchFamily="18" charset="0"/>
              </a:rPr>
              <a:t>Високите вибрации са една от основните причините за скъсения живот на ПА.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dirty="0" smtClean="0">
                <a:latin typeface="Times New Roman" pitchFamily="18" charset="0"/>
              </a:rPr>
              <a:t>Може да ги открием с уреда </a:t>
            </a:r>
            <a:r>
              <a:rPr lang="en-US" dirty="0" smtClean="0">
                <a:latin typeface="Times New Roman" pitchFamily="18" charset="0"/>
              </a:rPr>
              <a:t>SPM</a:t>
            </a:r>
            <a:r>
              <a:rPr lang="bg-BG" dirty="0" smtClean="0">
                <a:latin typeface="Times New Roman" pitchFamily="18" charset="0"/>
              </a:rPr>
              <a:t>, с които разполагаме или ако обучим помпиерския състав да ги откриват и докладват навреме;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dirty="0" smtClean="0">
                <a:latin typeface="Times New Roman" pitchFamily="18" charset="0"/>
              </a:rPr>
              <a:t>Причините може да са различни и за откриването им се иска опит и аналитично мислене;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dirty="0" smtClean="0">
                <a:latin typeface="Times New Roman" pitchFamily="18" charset="0"/>
              </a:rPr>
              <a:t>Отстранени навреме гарантират по-надеждна и икономична работа на ПА.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bg-BG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-1836738" y="0"/>
            <a:ext cx="8226426" cy="765175"/>
          </a:xfrm>
        </p:spPr>
        <p:txBody>
          <a:bodyPr/>
          <a:lstStyle/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6.Препоръки</a:t>
            </a:r>
            <a:endParaRPr lang="en-US" dirty="0" smtClean="0">
              <a:latin typeface="Times New Roman" pitchFamily="18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68413"/>
            <a:ext cx="9144000" cy="56165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bg-BG" sz="2400" dirty="0" smtClean="0">
                <a:latin typeface="Times New Roman" pitchFamily="18" charset="0"/>
              </a:rPr>
              <a:t>Преди да се предприеме монтаж на ПА е необходимо да се подготви стабилен фундамент и устойчива рама; Напоследък използваме дебела стоманена плоча укрепена върху фундамента и върху нея разполагаме рамата на ПА.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bg-BG" sz="2400" dirty="0" smtClean="0">
                <a:latin typeface="Times New Roman" pitchFamily="18" charset="0"/>
              </a:rPr>
              <a:t>Ако заводската рама е слаба е необходимо в РМР предварително да се подсили;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bg-BG" sz="2400" dirty="0" smtClean="0">
                <a:latin typeface="Times New Roman" pitchFamily="18" charset="0"/>
              </a:rPr>
              <a:t>При монтажа на ПА е необходимо напорния и смукателния водопроводи да се укрепят и при нужда да се преработят, така че да не се предават усилия върху помпата. Помпата не е предназначена да укрепва водопроводите.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bg-BG" sz="2400" dirty="0" smtClean="0">
                <a:latin typeface="Times New Roman" pitchFamily="18" charset="0"/>
              </a:rPr>
              <a:t>При центровката първо се укрепва здраво П и спрямо нея се центрова мотора.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bg-BG" sz="2400" dirty="0" smtClean="0">
                <a:latin typeface="Times New Roman" pitchFamily="18" charset="0"/>
              </a:rPr>
              <a:t>При увеличение на вибрациите на ПА е необходимо да се открият и отстранят причините са тях, защото те са разрушителни.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ding Grid">
  <a:themeElements>
    <a:clrScheme name="Fading Grid 4">
      <a:dk1>
        <a:srgbClr val="6B6B99"/>
      </a:dk1>
      <a:lt1>
        <a:srgbClr val="EAEAEA"/>
      </a:lt1>
      <a:dk2>
        <a:srgbClr val="666699"/>
      </a:dk2>
      <a:lt2>
        <a:srgbClr val="CCECFF"/>
      </a:lt2>
      <a:accent1>
        <a:srgbClr val="00CC66"/>
      </a:accent1>
      <a:accent2>
        <a:srgbClr val="54547A"/>
      </a:accent2>
      <a:accent3>
        <a:srgbClr val="B8B8CA"/>
      </a:accent3>
      <a:accent4>
        <a:srgbClr val="C8C8C8"/>
      </a:accent4>
      <a:accent5>
        <a:srgbClr val="AAE2B8"/>
      </a:accent5>
      <a:accent6>
        <a:srgbClr val="4B4B6E"/>
      </a:accent6>
      <a:hlink>
        <a:srgbClr val="65B2FF"/>
      </a:hlink>
      <a:folHlink>
        <a:srgbClr val="9900FF"/>
      </a:folHlink>
    </a:clrScheme>
    <a:fontScheme name="Fading Gri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Fading Grid 1">
        <a:dk1>
          <a:srgbClr val="7E0000"/>
        </a:dk1>
        <a:lt1>
          <a:srgbClr val="FFFFFF"/>
        </a:lt1>
        <a:dk2>
          <a:srgbClr val="800000"/>
        </a:dk2>
        <a:lt2>
          <a:srgbClr val="FCF0B2"/>
        </a:lt2>
        <a:accent1>
          <a:srgbClr val="C5543D"/>
        </a:accent1>
        <a:accent2>
          <a:srgbClr val="660000"/>
        </a:accent2>
        <a:accent3>
          <a:srgbClr val="C0AAAA"/>
        </a:accent3>
        <a:accent4>
          <a:srgbClr val="DADADA"/>
        </a:accent4>
        <a:accent5>
          <a:srgbClr val="DFB3AF"/>
        </a:accent5>
        <a:accent6>
          <a:srgbClr val="5C0000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2">
        <a:dk1>
          <a:srgbClr val="000066"/>
        </a:dk1>
        <a:lt1>
          <a:srgbClr val="FFFFFF"/>
        </a:lt1>
        <a:dk2>
          <a:srgbClr val="000066"/>
        </a:dk2>
        <a:lt2>
          <a:srgbClr val="B2B8C8"/>
        </a:lt2>
        <a:accent1>
          <a:srgbClr val="008080"/>
        </a:accent1>
        <a:accent2>
          <a:srgbClr val="00004E"/>
        </a:accent2>
        <a:accent3>
          <a:srgbClr val="AAAAB8"/>
        </a:accent3>
        <a:accent4>
          <a:srgbClr val="DADADA"/>
        </a:accent4>
        <a:accent5>
          <a:srgbClr val="AAC0C0"/>
        </a:accent5>
        <a:accent6>
          <a:srgbClr val="000046"/>
        </a:accent6>
        <a:hlink>
          <a:srgbClr val="00FFCC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3">
        <a:dk1>
          <a:srgbClr val="010199"/>
        </a:dk1>
        <a:lt1>
          <a:srgbClr val="FFFFFF"/>
        </a:lt1>
        <a:dk2>
          <a:srgbClr val="000099"/>
        </a:dk2>
        <a:lt2>
          <a:srgbClr val="CCFFFF"/>
        </a:lt2>
        <a:accent1>
          <a:srgbClr val="00C600"/>
        </a:accent1>
        <a:accent2>
          <a:srgbClr val="01017D"/>
        </a:accent2>
        <a:accent3>
          <a:srgbClr val="AAAACA"/>
        </a:accent3>
        <a:accent4>
          <a:srgbClr val="DADADA"/>
        </a:accent4>
        <a:accent5>
          <a:srgbClr val="AADFAA"/>
        </a:accent5>
        <a:accent6>
          <a:srgbClr val="010171"/>
        </a:accent6>
        <a:hlink>
          <a:srgbClr val="FFE701"/>
        </a:hlink>
        <a:folHlink>
          <a:srgbClr val="33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4">
        <a:dk1>
          <a:srgbClr val="6B6B99"/>
        </a:dk1>
        <a:lt1>
          <a:srgbClr val="EAEAEA"/>
        </a:lt1>
        <a:dk2>
          <a:srgbClr val="666699"/>
        </a:dk2>
        <a:lt2>
          <a:srgbClr val="CCECFF"/>
        </a:lt2>
        <a:accent1>
          <a:srgbClr val="00CC66"/>
        </a:accent1>
        <a:accent2>
          <a:srgbClr val="54547A"/>
        </a:accent2>
        <a:accent3>
          <a:srgbClr val="B8B8CA"/>
        </a:accent3>
        <a:accent4>
          <a:srgbClr val="C8C8C8"/>
        </a:accent4>
        <a:accent5>
          <a:srgbClr val="AAE2B8"/>
        </a:accent5>
        <a:accent6>
          <a:srgbClr val="4B4B6E"/>
        </a:accent6>
        <a:hlink>
          <a:srgbClr val="65B2FF"/>
        </a:hlink>
        <a:folHlink>
          <a:srgbClr val="99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5">
        <a:dk1>
          <a:srgbClr val="00827F"/>
        </a:dk1>
        <a:lt1>
          <a:srgbClr val="FFFFFF"/>
        </a:lt1>
        <a:dk2>
          <a:srgbClr val="008080"/>
        </a:dk2>
        <a:lt2>
          <a:srgbClr val="FFFFCC"/>
        </a:lt2>
        <a:accent1>
          <a:srgbClr val="6D6FC7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BABBE0"/>
        </a:accent5>
        <a:accent6>
          <a:srgbClr val="005A58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6">
        <a:dk1>
          <a:srgbClr val="4D4D4D"/>
        </a:dk1>
        <a:lt1>
          <a:srgbClr val="FFFFFF"/>
        </a:lt1>
        <a:dk2>
          <a:srgbClr val="525252"/>
        </a:dk2>
        <a:lt2>
          <a:srgbClr val="C0C0C0"/>
        </a:lt2>
        <a:accent1>
          <a:srgbClr val="527C3A"/>
        </a:accent1>
        <a:accent2>
          <a:srgbClr val="444444"/>
        </a:accent2>
        <a:accent3>
          <a:srgbClr val="B3B3B3"/>
        </a:accent3>
        <a:accent4>
          <a:srgbClr val="DADADA"/>
        </a:accent4>
        <a:accent5>
          <a:srgbClr val="B3BFAE"/>
        </a:accent5>
        <a:accent6>
          <a:srgbClr val="3D3D3D"/>
        </a:accent6>
        <a:hlink>
          <a:srgbClr val="FAC458"/>
        </a:hlink>
        <a:folHlink>
          <a:srgbClr val="C7780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7">
        <a:dk1>
          <a:srgbClr val="516032"/>
        </a:dk1>
        <a:lt1>
          <a:srgbClr val="FFFFFF"/>
        </a:lt1>
        <a:dk2>
          <a:srgbClr val="546434"/>
        </a:dk2>
        <a:lt2>
          <a:srgbClr val="B2B68A"/>
        </a:lt2>
        <a:accent1>
          <a:srgbClr val="7D8C70"/>
        </a:accent1>
        <a:accent2>
          <a:srgbClr val="414E28"/>
        </a:accent2>
        <a:accent3>
          <a:srgbClr val="B3B8AE"/>
        </a:accent3>
        <a:accent4>
          <a:srgbClr val="DADADA"/>
        </a:accent4>
        <a:accent5>
          <a:srgbClr val="BFC5BB"/>
        </a:accent5>
        <a:accent6>
          <a:srgbClr val="3A4623"/>
        </a:accent6>
        <a:hlink>
          <a:srgbClr val="80C579"/>
        </a:hlink>
        <a:folHlink>
          <a:srgbClr val="7FADA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8">
        <a:dk1>
          <a:srgbClr val="D1CC00"/>
        </a:dk1>
        <a:lt1>
          <a:srgbClr val="FFFFFF"/>
        </a:lt1>
        <a:dk2>
          <a:srgbClr val="CCCC00"/>
        </a:dk2>
        <a:lt2>
          <a:srgbClr val="F3F5B1"/>
        </a:lt2>
        <a:accent1>
          <a:srgbClr val="808000"/>
        </a:accent1>
        <a:accent2>
          <a:srgbClr val="AEAA00"/>
        </a:accent2>
        <a:accent3>
          <a:srgbClr val="E2E2AA"/>
        </a:accent3>
        <a:accent4>
          <a:srgbClr val="DADADA"/>
        </a:accent4>
        <a:accent5>
          <a:srgbClr val="C0C0AA"/>
        </a:accent5>
        <a:accent6>
          <a:srgbClr val="9D9A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9">
        <a:dk1>
          <a:srgbClr val="000000"/>
        </a:dk1>
        <a:lt1>
          <a:srgbClr val="F8F8F8"/>
        </a:lt1>
        <a:dk2>
          <a:srgbClr val="336600"/>
        </a:dk2>
        <a:lt2>
          <a:srgbClr val="FBFBFB"/>
        </a:lt2>
        <a:accent1>
          <a:srgbClr val="009900"/>
        </a:accent1>
        <a:accent2>
          <a:srgbClr val="C6C6C6"/>
        </a:accent2>
        <a:accent3>
          <a:srgbClr val="FBFBFB"/>
        </a:accent3>
        <a:accent4>
          <a:srgbClr val="000000"/>
        </a:accent4>
        <a:accent5>
          <a:srgbClr val="AACAAA"/>
        </a:accent5>
        <a:accent6>
          <a:srgbClr val="B3B3B3"/>
        </a:accent6>
        <a:hlink>
          <a:srgbClr val="0066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Fading Grid</Template>
  <TotalTime>507</TotalTime>
  <Words>299</Words>
  <Application>Microsoft Office PowerPoint</Application>
  <PresentationFormat>Презентация на цял екран (4:3)</PresentationFormat>
  <Paragraphs>39</Paragraphs>
  <Slides>7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7</vt:i4>
      </vt:variant>
    </vt:vector>
  </HeadingPairs>
  <TitlesOfParts>
    <vt:vector size="12" baseType="lpstr">
      <vt:lpstr>Arial</vt:lpstr>
      <vt:lpstr>Wingdings</vt:lpstr>
      <vt:lpstr>Calibri</vt:lpstr>
      <vt:lpstr>Times New Roman</vt:lpstr>
      <vt:lpstr>Fading Grid</vt:lpstr>
      <vt:lpstr>Големи вибрации на ПА</vt:lpstr>
      <vt:lpstr>1.Описание на проблема.</vt:lpstr>
      <vt:lpstr>2.Анализ на съществуващото положение.</vt:lpstr>
      <vt:lpstr>3.Решение на проблема</vt:lpstr>
      <vt:lpstr>4.Други обекти с подобен проблем</vt:lpstr>
      <vt:lpstr>5.Изводи</vt:lpstr>
      <vt:lpstr>6.Препоръки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Смукатели на ПС Николово 2</dc:title>
  <dc:creator>pc</dc:creator>
  <cp:lastModifiedBy>Rumen Yordanov</cp:lastModifiedBy>
  <cp:revision>33</cp:revision>
  <dcterms:created xsi:type="dcterms:W3CDTF">2007-01-05T19:43:42Z</dcterms:created>
  <dcterms:modified xsi:type="dcterms:W3CDTF">2026-04-18T09:03:12Z</dcterms:modified>
</cp:coreProperties>
</file>