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06A7DDC-E4E4-49B8-B9BC-6664D9A1C18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4977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C06AA6-228F-483F-B0FE-B374751CDCC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66875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026D9B-BC95-4C34-818B-C14CC49FA19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0097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AC86E-3686-43E6-8642-C5B4241280D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7846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363C6-5621-4025-B270-84577FE7307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0995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02F10-4D90-4C9D-B384-DC19846F4DF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398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6F7A1-9B16-475E-A5B5-98017389795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4009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B8AD9-F76B-4D5C-93EB-DAC4E1178D9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6792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F4C107-64F1-466B-9DD8-AFD116240C5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6038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A6A2DD-BE7C-420E-9039-E5B6CF58C37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42787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0C4D6-4DF2-4B31-8F60-C25371E4A2E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24494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874AF5E-6581-41FC-9718-ED984DFD941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420938"/>
            <a:ext cx="9467850" cy="2447925"/>
          </a:xfrm>
        </p:spPr>
        <p:txBody>
          <a:bodyPr/>
          <a:lstStyle/>
          <a:p>
            <a:pPr algn="ctr" eaLnBrk="1" hangingPunct="1"/>
            <a:r>
              <a:rPr lang="bg-BG" altLang="bg-BG" sz="4000" dirty="0" smtClean="0">
                <a:latin typeface="Times New Roman" panose="02020603050405020304" pitchFamily="18" charset="0"/>
              </a:rPr>
              <a:t>Управление по ниво по дълги кабелни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-242888"/>
            <a:ext cx="8385175" cy="1431926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9138"/>
            <a:ext cx="8007350" cy="4391025"/>
          </a:xfrm>
        </p:spPr>
        <p:txBody>
          <a:bodyPr/>
          <a:lstStyle/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Между ПС Полско Косово – н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o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ва  и НР е положен контролен кабел с дължина около   3500 м;</a:t>
            </a:r>
          </a:p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Ниво сигнализаторите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в НР са оператори -  метални пластини,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от които получаваме нула от водата при заливане.</a:t>
            </a:r>
          </a:p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Оперативното напрежение е 220 в ~.</a:t>
            </a:r>
          </a:p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При пробите въпреки,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че изключваме напрежението бобината на релето не отлепя.</a:t>
            </a:r>
          </a:p>
          <a:p>
            <a:pPr eaLnBrk="1" hangingPunct="1"/>
            <a:endParaRPr lang="bg-BG" altLang="bg-BG" sz="2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2388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dirty="0" smtClean="0"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49500"/>
            <a:ext cx="8007350" cy="3527425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След като направихме проучване по въпроса се оказа,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че поради индукция в дългата кабелна линия се получава </a:t>
            </a:r>
            <a:r>
              <a:rPr lang="bg-BG" altLang="bg-BG" dirty="0" smtClean="0">
                <a:latin typeface="Times New Roman" panose="02020603050405020304" pitchFamily="18" charset="0"/>
              </a:rPr>
              <a:t>енергия, която </a:t>
            </a:r>
            <a:r>
              <a:rPr lang="bg-BG" altLang="bg-BG" dirty="0" smtClean="0">
                <a:latin typeface="Times New Roman" panose="02020603050405020304" pitchFamily="18" charset="0"/>
              </a:rPr>
              <a:t>поддържа релето залепнало въпреки липсата на полезен сигнал;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/>
            <a:r>
              <a:rPr lang="en-US" altLang="bg-BG" sz="4000" dirty="0" smtClean="0">
                <a:latin typeface="Times New Roman" panose="02020603050405020304" pitchFamily="18" charset="0"/>
              </a:rPr>
              <a:t>3.</a:t>
            </a:r>
            <a:r>
              <a:rPr lang="bg-BG" altLang="bg-BG" sz="4000" dirty="0" smtClean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4000" dirty="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05038"/>
            <a:ext cx="8007350" cy="3455987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bg-BG" altLang="bg-BG" dirty="0" smtClean="0">
                <a:latin typeface="Times New Roman" panose="02020603050405020304" pitchFamily="18" charset="0"/>
              </a:rPr>
              <a:t>С цел да се избегни този ефект монтирахме кондензатор 3 </a:t>
            </a:r>
            <a:r>
              <a:rPr lang="bg-BG" altLang="bg-BG" dirty="0" smtClean="0">
                <a:latin typeface="Times New Roman" panose="02020603050405020304" pitchFamily="18" charset="0"/>
              </a:rPr>
              <a:t>микро фарада </a:t>
            </a:r>
            <a:r>
              <a:rPr lang="bg-BG" altLang="bg-BG" dirty="0" smtClean="0">
                <a:latin typeface="Times New Roman" panose="02020603050405020304" pitchFamily="18" charset="0"/>
              </a:rPr>
              <a:t>на 500 в паралелно на бобината. 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bg-BG" altLang="bg-BG" dirty="0" smtClean="0">
                <a:latin typeface="Times New Roman" panose="02020603050405020304" pitchFamily="18" charset="0"/>
              </a:rPr>
              <a:t>По този начин линията се разрежда след отпадане на напрежението и релето изключва.</a:t>
            </a: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0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7087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400" dirty="0" smtClean="0">
                <a:latin typeface="Times New Roman" panose="02020603050405020304" pitchFamily="18" charset="0"/>
              </a:rPr>
              <a:t>На други обекти когато използваме 220 в ~ чрез кондензатор решаваме проблема. 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>
                <a:latin typeface="Times New Roman" panose="02020603050405020304" pitchFamily="18" charset="0"/>
              </a:rPr>
              <a:t>Другият вариант е при дълги линии да се използва 24 в = за управление на релето и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ниво сигнализатори,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които нямат галванична връзка с водата – мундове или “круши”.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>
                <a:latin typeface="Times New Roman" panose="02020603050405020304" pitchFamily="18" charset="0"/>
              </a:rPr>
              <a:t>В този случай от ПС може да се наложи да се монтира кондензатор на изхода на Греца,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за филтър и за повдигане на напрежението,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тъй като при много дълги линии има пад на напрежение.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>
                <a:latin typeface="Times New Roman" panose="02020603050405020304" pitchFamily="18" charset="0"/>
              </a:rPr>
              <a:t>Някъде практикуваме да отслабим пружината на релето,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но това е промяна в характеристиката на стандартен апарат и трябва да се прави само в аварийни случай.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2400" dirty="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bg-BG" sz="24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270000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4`.Други обекти с подобен проблем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559800" cy="399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dirty="0" smtClean="0">
                <a:latin typeface="Times New Roman" panose="02020603050405020304" pitchFamily="18" charset="0"/>
              </a:rPr>
              <a:t>На ПС ІІри подем връзките между таблата автоматика в ел.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подстанцията и колонки управление в машинна зала е изпълнена с контролни кабели.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>
                <a:latin typeface="Times New Roman" panose="02020603050405020304" pitchFamily="18" charset="0"/>
              </a:rPr>
              <a:t>Оперативното напрежение е 220 в ~.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>
                <a:latin typeface="Times New Roman" panose="02020603050405020304" pitchFamily="18" charset="0"/>
              </a:rPr>
              <a:t>На входа на програмируемите релета </a:t>
            </a:r>
            <a:r>
              <a:rPr lang="en-US" altLang="bg-BG" dirty="0" smtClean="0">
                <a:latin typeface="Times New Roman" panose="02020603050405020304" pitchFamily="18" charset="0"/>
              </a:rPr>
              <a:t>EAZY</a:t>
            </a:r>
            <a:r>
              <a:rPr lang="bg-BG" altLang="bg-BG" dirty="0" smtClean="0">
                <a:latin typeface="Times New Roman" panose="02020603050405020304" pitchFamily="18" charset="0"/>
              </a:rPr>
              <a:t> се получиха паразитни сигнали,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които елиминирахме чрез филтри от кондензатори.</a:t>
            </a: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5" y="403225"/>
            <a:ext cx="8385175" cy="865188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5.Изводи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893175" cy="4394200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Преди да се предприеме реконструкция трябва да сме запознати с </a:t>
            </a:r>
            <a:r>
              <a:rPr lang="bg-BG" altLang="bg-BG" dirty="0" smtClean="0">
                <a:latin typeface="Times New Roman" panose="02020603050405020304" pitchFamily="18" charset="0"/>
              </a:rPr>
              <a:t>проблемите, които </a:t>
            </a:r>
            <a:r>
              <a:rPr lang="bg-BG" altLang="bg-BG" dirty="0" smtClean="0">
                <a:latin typeface="Times New Roman" panose="02020603050405020304" pitchFamily="18" charset="0"/>
              </a:rPr>
              <a:t>ще възникнат и да сме готови да ги решим.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Ако все пак нещо ни изненада трябва да намерим изход чрез допълнително проучване и консултации с по-опитни специалисти.</a:t>
            </a:r>
            <a:endParaRPr lang="en-US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44475"/>
            <a:ext cx="8385175" cy="1168400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6.Препоръки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060575"/>
            <a:ext cx="8007350" cy="4176713"/>
          </a:xfrm>
        </p:spPr>
        <p:txBody>
          <a:bodyPr/>
          <a:lstStyle/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За избягване на подобни ситуации е необходимо при подготовката за ремонт или реконструкция да се направи проучване,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да се консултираме дали схемата,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която ще приложим е коректна и дали няма да срещнем “подводни камъни”.</a:t>
            </a:r>
          </a:p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Другият проблем с управлението по нива се получава при използване на оператори и право напрежение – получава се “изяждане” на оператора вследствие на ел.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химични процеси.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307</TotalTime>
  <Words>422</Words>
  <Application>Microsoft Office PowerPoint</Application>
  <PresentationFormat>Презентация на цял екран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Tahoma</vt:lpstr>
      <vt:lpstr>Arial</vt:lpstr>
      <vt:lpstr>Wingdings</vt:lpstr>
      <vt:lpstr>Calibri</vt:lpstr>
      <vt:lpstr>Times New Roman</vt:lpstr>
      <vt:lpstr>Blends</vt:lpstr>
      <vt:lpstr>Управление по ниво по дълги кабелни линии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4`.Други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30</cp:revision>
  <dcterms:created xsi:type="dcterms:W3CDTF">2007-01-05T19:43:42Z</dcterms:created>
  <dcterms:modified xsi:type="dcterms:W3CDTF">2026-04-18T09:09:22Z</dcterms:modified>
</cp:coreProperties>
</file>