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728" autoAdjust="0"/>
  </p:normalViewPr>
  <p:slideViewPr>
    <p:cSldViewPr>
      <p:cViewPr varScale="1">
        <p:scale>
          <a:sx n="102" d="100"/>
          <a:sy n="102" d="100"/>
        </p:scale>
        <p:origin x="22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bg-BG" altLang="bg-BG" dirty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bg-BG" altLang="bg-BG" dirty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bg-BG" altLang="bg-BG" dirty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bg-BG" altLang="bg-BG" dirty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bg-BG" altLang="bg-BG" dirty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bg-BG" altLang="bg-BG" dirty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bg-BG" altLang="bg-BG" dirty="0"/>
            </a:p>
          </p:txBody>
        </p:sp>
      </p:grpSp>
      <p:sp>
        <p:nvSpPr>
          <p:cNvPr id="3278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278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CC153E4-AD9B-4669-8B57-02578C725798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835875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C040B2-31BF-46E4-A048-D61C4AC105C9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655322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8C0CBB-2610-46B8-9609-3AEBE152398F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838115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8C9EE2-ACFA-4D99-896E-0876AD45EE18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016839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C2EA44-1A5E-4DE3-AFA7-793A7D87AF11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229149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E25A95-0176-457A-A5A9-280EAC79D8A8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606110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1D48D-A080-45A2-8A8B-6D3BFF589990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011787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C80B86-AAC2-449A-939D-165B67351251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210488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CC5F30-0BF7-44C7-9FBF-4D094A7402BE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977769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C87780-4F86-462C-B407-84C81868BD57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225014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2D9890-41ED-44AC-9B2B-C59FDBA18F03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613903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bg-BG" altLang="bg-BG" sz="2400" dirty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bg-BG" altLang="bg-BG" sz="2400" dirty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bg-BG" altLang="bg-BG" sz="2400" dirty="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bg-BG" altLang="bg-BG" sz="2400" dirty="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bg-BG" altLang="bg-BG" sz="2400" dirty="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bg-BG" altLang="bg-BG" sz="2400" dirty="0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bg-BG" altLang="bg-BG" sz="2400" dirty="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</a:p>
        </p:txBody>
      </p:sp>
      <p:sp>
        <p:nvSpPr>
          <p:cNvPr id="3175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latin typeface="Tahoma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175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latin typeface="Tahoma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175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9C1DCE54-D1A2-4349-B226-D01C3D8A5D52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925" y="2420938"/>
            <a:ext cx="9467850" cy="1736725"/>
          </a:xfrm>
        </p:spPr>
        <p:txBody>
          <a:bodyPr/>
          <a:lstStyle/>
          <a:p>
            <a:pPr algn="ctr" eaLnBrk="1" hangingPunct="1"/>
            <a:r>
              <a:rPr lang="bg-BG" altLang="bg-BG" sz="4000" dirty="0" smtClean="0">
                <a:latin typeface="Times New Roman" panose="02020603050405020304" pitchFamily="18" charset="0"/>
              </a:rPr>
              <a:t>Проверка на ел</a:t>
            </a:r>
            <a:r>
              <a:rPr lang="bg-BG" altLang="bg-BG" sz="4000" dirty="0" smtClean="0">
                <a:latin typeface="Times New Roman" panose="02020603050405020304" pitchFamily="18" charset="0"/>
              </a:rPr>
              <a:t>. апарати </a:t>
            </a:r>
            <a:r>
              <a:rPr lang="bg-BG" altLang="bg-BG" sz="4000" dirty="0" smtClean="0">
                <a:latin typeface="Times New Roman" panose="02020603050405020304" pitchFamily="18" charset="0"/>
              </a:rPr>
              <a:t>преди монтаж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5700" y="-242888"/>
            <a:ext cx="8385175" cy="1431926"/>
          </a:xfrm>
        </p:spPr>
        <p:txBody>
          <a:bodyPr/>
          <a:lstStyle/>
          <a:p>
            <a:pPr eaLnBrk="1" hangingPunct="1"/>
            <a:r>
              <a:rPr lang="bg-BG" altLang="bg-BG" sz="3600" dirty="0" smtClean="0">
                <a:latin typeface="Times New Roman" panose="02020603050405020304" pitchFamily="18" charset="0"/>
              </a:rPr>
              <a:t>1.Описание на проблема.</a:t>
            </a:r>
            <a:endParaRPr lang="en-US" altLang="bg-BG" sz="3600" dirty="0" smtClean="0">
              <a:latin typeface="Times New Roman" panose="02020603050405020304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133600"/>
            <a:ext cx="8007350" cy="4391025"/>
          </a:xfrm>
        </p:spPr>
        <p:txBody>
          <a:bodyPr/>
          <a:lstStyle/>
          <a:p>
            <a:pPr eaLnBrk="1" hangingPunct="1"/>
            <a:r>
              <a:rPr lang="bg-BG" altLang="bg-BG" dirty="0" smtClean="0">
                <a:latin typeface="Times New Roman" panose="02020603050405020304" pitchFamily="18" charset="0"/>
              </a:rPr>
              <a:t>На ПС Батин трябваше да монтираме защита на въвода – токово реле тип А22;</a:t>
            </a:r>
          </a:p>
          <a:p>
            <a:pPr eaLnBrk="1" hangingPunct="1"/>
            <a:r>
              <a:rPr lang="bg-BG" altLang="bg-BG" dirty="0" smtClean="0">
                <a:latin typeface="Times New Roman" panose="02020603050405020304" pitchFamily="18" charset="0"/>
              </a:rPr>
              <a:t>След монтажа при направените проби се оказа,</a:t>
            </a:r>
            <a:r>
              <a:rPr lang="en-US" altLang="bg-BG" dirty="0" smtClean="0"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latin typeface="Times New Roman" panose="02020603050405020304" pitchFamily="18" charset="0"/>
              </a:rPr>
              <a:t>че релето не работи,</a:t>
            </a:r>
            <a:r>
              <a:rPr lang="en-US" altLang="bg-BG" dirty="0" smtClean="0"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latin typeface="Times New Roman" panose="02020603050405020304" pitchFamily="18" charset="0"/>
              </a:rPr>
              <a:t>защото бе неизправно.</a:t>
            </a:r>
          </a:p>
          <a:p>
            <a:pPr eaLnBrk="1" hangingPunct="1"/>
            <a:endParaRPr lang="bg-BG" altLang="bg-BG" dirty="0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bg-BG" dirty="0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52388"/>
            <a:ext cx="8385175" cy="1431925"/>
          </a:xfrm>
        </p:spPr>
        <p:txBody>
          <a:bodyPr/>
          <a:lstStyle/>
          <a:p>
            <a:pPr eaLnBrk="1" hangingPunct="1"/>
            <a:r>
              <a:rPr lang="bg-BG" altLang="bg-BG" dirty="0" smtClean="0">
                <a:latin typeface="Times New Roman" panose="02020603050405020304" pitchFamily="18" charset="0"/>
              </a:rPr>
              <a:t>2.Анализ на съществуващото положение.</a:t>
            </a:r>
            <a:endParaRPr lang="en-US" altLang="bg-BG" dirty="0" smtClean="0">
              <a:latin typeface="Times New Roman" panose="02020603050405020304" pitchFamily="18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2349500"/>
            <a:ext cx="8007350" cy="3527425"/>
          </a:xfrm>
        </p:spPr>
        <p:txBody>
          <a:bodyPr/>
          <a:lstStyle/>
          <a:p>
            <a:pPr eaLnBrk="1" hangingPunct="1"/>
            <a:r>
              <a:rPr lang="bg-BG" altLang="bg-BG" sz="3600" dirty="0" smtClean="0">
                <a:latin typeface="Times New Roman" panose="02020603050405020304" pitchFamily="18" charset="0"/>
              </a:rPr>
              <a:t>В рамките на този ден не можехме да </a:t>
            </a:r>
            <a:r>
              <a:rPr lang="bg-BG" altLang="bg-BG" sz="3600" dirty="0" smtClean="0">
                <a:latin typeface="Times New Roman" panose="02020603050405020304" pitchFamily="18" charset="0"/>
              </a:rPr>
              <a:t>предприемем </a:t>
            </a:r>
            <a:r>
              <a:rPr lang="bg-BG" altLang="bg-BG" sz="3600" dirty="0" smtClean="0">
                <a:latin typeface="Times New Roman" panose="02020603050405020304" pitchFamily="18" charset="0"/>
              </a:rPr>
              <a:t>нищо,</a:t>
            </a:r>
            <a:r>
              <a:rPr lang="en-US" altLang="bg-BG" sz="36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3600" dirty="0" smtClean="0">
                <a:latin typeface="Times New Roman" panose="02020603050405020304" pitchFamily="18" charset="0"/>
              </a:rPr>
              <a:t>защото не разполагахме с подобно реле на обекта;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bg-BG" sz="3600" dirty="0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-26988"/>
            <a:ext cx="8385175" cy="647701"/>
          </a:xfrm>
        </p:spPr>
        <p:txBody>
          <a:bodyPr/>
          <a:lstStyle/>
          <a:p>
            <a:pPr eaLnBrk="1" hangingPunct="1"/>
            <a:r>
              <a:rPr lang="en-US" altLang="bg-BG" sz="4000" dirty="0" smtClean="0">
                <a:latin typeface="Times New Roman" panose="02020603050405020304" pitchFamily="18" charset="0"/>
              </a:rPr>
              <a:t>3.</a:t>
            </a:r>
            <a:r>
              <a:rPr lang="bg-BG" altLang="bg-BG" sz="4000" dirty="0" smtClean="0">
                <a:latin typeface="Times New Roman" panose="02020603050405020304" pitchFamily="18" charset="0"/>
              </a:rPr>
              <a:t>Решение на проблема</a:t>
            </a:r>
            <a:endParaRPr lang="en-US" altLang="bg-BG" sz="4000" dirty="0" smtClean="0">
              <a:latin typeface="Times New Roman" panose="02020603050405020304" pitchFamily="18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2205038"/>
            <a:ext cx="8007350" cy="3455987"/>
          </a:xfrm>
        </p:spPr>
        <p:txBody>
          <a:bodyPr/>
          <a:lstStyle/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bg-BG" altLang="bg-BG" sz="3600" dirty="0" smtClean="0">
                <a:latin typeface="Times New Roman" panose="02020603050405020304" pitchFamily="18" charset="0"/>
              </a:rPr>
              <a:t>Наложи се на по-късен етап да намерим изправно реле и след проби да го монтираме. </a:t>
            </a:r>
            <a:endParaRPr lang="en-US" altLang="bg-BG" sz="3600" dirty="0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450" y="0"/>
            <a:ext cx="8385175" cy="1431925"/>
          </a:xfrm>
        </p:spPr>
        <p:txBody>
          <a:bodyPr/>
          <a:lstStyle/>
          <a:p>
            <a:pPr eaLnBrk="1" hangingPunct="1"/>
            <a:r>
              <a:rPr lang="bg-BG" altLang="bg-BG" sz="3600" dirty="0" smtClean="0">
                <a:latin typeface="Times New Roman" panose="02020603050405020304" pitchFamily="18" charset="0"/>
              </a:rPr>
              <a:t>4.Други обекти с подобен проблем</a:t>
            </a:r>
            <a:endParaRPr lang="en-US" altLang="bg-BG" sz="3600" dirty="0" smtClean="0">
              <a:latin typeface="Times New Roman" panose="02020603050405020304" pitchFamily="18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>
                <a:latin typeface="Times New Roman" panose="02020603050405020304" pitchFamily="18" charset="0"/>
              </a:rPr>
              <a:t>На много други обекти е имало сериозни проблеми поради липсата на подготовка за изпълнение на реконструкция. </a:t>
            </a:r>
          </a:p>
          <a:p>
            <a:pPr eaLnBrk="1" hangingPunct="1"/>
            <a:r>
              <a:rPr lang="bg-BG" altLang="bg-BG" dirty="0" smtClean="0">
                <a:latin typeface="Times New Roman" panose="02020603050405020304" pitchFamily="18" charset="0"/>
              </a:rPr>
              <a:t>Често елементите,</a:t>
            </a:r>
            <a:r>
              <a:rPr lang="en-US" altLang="bg-BG" dirty="0" smtClean="0"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latin typeface="Times New Roman" panose="02020603050405020304" pitchFamily="18" charset="0"/>
              </a:rPr>
              <a:t>на които сме разчитали се оказват негодни за употреба и задачата остава за изпълнение на по-късен етап 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bg-BG" altLang="bg-BG" dirty="0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bg-BG" dirty="0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82675" y="403225"/>
            <a:ext cx="8385175" cy="865188"/>
          </a:xfrm>
        </p:spPr>
        <p:txBody>
          <a:bodyPr/>
          <a:lstStyle/>
          <a:p>
            <a:pPr eaLnBrk="1" hangingPunct="1"/>
            <a:r>
              <a:rPr lang="bg-BG" altLang="bg-BG" sz="4800" dirty="0" smtClean="0">
                <a:latin typeface="Times New Roman" panose="02020603050405020304" pitchFamily="18" charset="0"/>
              </a:rPr>
              <a:t>5.Изводи</a:t>
            </a:r>
            <a:endParaRPr lang="en-US" altLang="bg-BG" sz="4800" dirty="0" smtClean="0">
              <a:latin typeface="Times New Roman" panose="02020603050405020304" pitchFamily="18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060575"/>
            <a:ext cx="8893175" cy="46101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Част от подготовката за ремонт е тестването на всички елементи,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които следва да се подменят.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Това пести много време и нерви по време на самия ремонт.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Особена опасност крие монтажа на неизправен силов трансформатор,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затова задължителни ги тестваме преди употреба.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Много труд и време се губи и при подмяната на потопяеми ПА,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затова в РМР се проверяват задължително преди монтажа.</a:t>
            </a:r>
            <a:endParaRPr lang="en-US" altLang="bg-BG" sz="2800" dirty="0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bg-BG" altLang="bg-BG" sz="2800" dirty="0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244475"/>
            <a:ext cx="8385175" cy="1168400"/>
          </a:xfrm>
        </p:spPr>
        <p:txBody>
          <a:bodyPr/>
          <a:lstStyle/>
          <a:p>
            <a:pPr eaLnBrk="1" hangingPunct="1"/>
            <a:r>
              <a:rPr lang="bg-BG" altLang="bg-BG" sz="4800" dirty="0" smtClean="0">
                <a:latin typeface="Times New Roman" panose="02020603050405020304" pitchFamily="18" charset="0"/>
              </a:rPr>
              <a:t>6.Препоръки</a:t>
            </a:r>
            <a:endParaRPr lang="en-US" altLang="bg-BG" sz="4800" dirty="0" smtClean="0">
              <a:latin typeface="Times New Roman" panose="02020603050405020304" pitchFamily="18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2060575"/>
            <a:ext cx="8007350" cy="4392613"/>
          </a:xfrm>
        </p:spPr>
        <p:txBody>
          <a:bodyPr/>
          <a:lstStyle/>
          <a:p>
            <a:pPr eaLnBrk="1" hangingPunct="1"/>
            <a:r>
              <a:rPr lang="bg-BG" altLang="bg-BG" dirty="0" smtClean="0">
                <a:latin typeface="Times New Roman" panose="02020603050405020304" pitchFamily="18" charset="0"/>
              </a:rPr>
              <a:t>За избягване на подобни ситуации е необходимо при подготовката за ремонт или реконструкция или отстраняване на авария да се извърши оглед и изпитание на ел.</a:t>
            </a:r>
            <a:r>
              <a:rPr lang="en-US" altLang="bg-BG" dirty="0" smtClean="0"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latin typeface="Times New Roman" panose="02020603050405020304" pitchFamily="18" charset="0"/>
              </a:rPr>
              <a:t>апаратите и машините,</a:t>
            </a:r>
            <a:r>
              <a:rPr lang="en-US" altLang="bg-BG" dirty="0" smtClean="0"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latin typeface="Times New Roman" panose="02020603050405020304" pitchFamily="18" charset="0"/>
              </a:rPr>
              <a:t>които ще монтираме.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283</TotalTime>
  <Words>234</Words>
  <Application>Microsoft Office PowerPoint</Application>
  <PresentationFormat>Презентация на цял екран (4:3)</PresentationFormat>
  <Paragraphs>18</Paragraphs>
  <Slides>7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7</vt:i4>
      </vt:variant>
    </vt:vector>
  </HeadingPairs>
  <TitlesOfParts>
    <vt:vector size="13" baseType="lpstr">
      <vt:lpstr>Tahoma</vt:lpstr>
      <vt:lpstr>Arial</vt:lpstr>
      <vt:lpstr>Wingdings</vt:lpstr>
      <vt:lpstr>Calibri</vt:lpstr>
      <vt:lpstr>Times New Roman</vt:lpstr>
      <vt:lpstr>Blends</vt:lpstr>
      <vt:lpstr>Проверка на ел. апарати преди монтаж</vt:lpstr>
      <vt:lpstr>1.Описание на проблема.</vt:lpstr>
      <vt:lpstr>2.Анализ на съществуващото положение.</vt:lpstr>
      <vt:lpstr>3.Решение на проблема</vt:lpstr>
      <vt:lpstr>4.Други обекти с подобен проблем</vt:lpstr>
      <vt:lpstr>5.Изводи</vt:lpstr>
      <vt:lpstr>6.Препоръки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Смукатели на ПС Николово 2</dc:title>
  <dc:creator>pc</dc:creator>
  <cp:lastModifiedBy>Rumen Yordanov</cp:lastModifiedBy>
  <cp:revision>29</cp:revision>
  <dcterms:created xsi:type="dcterms:W3CDTF">2007-01-05T19:43:42Z</dcterms:created>
  <dcterms:modified xsi:type="dcterms:W3CDTF">2026-04-18T09:16:34Z</dcterms:modified>
</cp:coreProperties>
</file>