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9525 h 1912"/>
              <a:gd name="T4" fmla="*/ 0 w 1588"/>
              <a:gd name="T5" fmla="*/ 9525 h 1912"/>
              <a:gd name="T6" fmla="*/ 0 w 1588"/>
              <a:gd name="T7" fmla="*/ 95250 h 1912"/>
              <a:gd name="T8" fmla="*/ 0 w 1588"/>
              <a:gd name="T9" fmla="*/ 3035300 h 1912"/>
              <a:gd name="T10" fmla="*/ 0 w 1588"/>
              <a:gd name="T11" fmla="*/ 3035300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C66799C-96A3-4EB9-A58A-A18F3BC6C460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12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75D65B-9D90-4F7B-8879-5A0843E7DCE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24356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3B8C3D-5C4D-4CB6-8705-0C429992264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04858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C847CC-74C1-4245-B6C2-7201048B1F9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063123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1E1D07-E472-46F3-99C4-890C300F73F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86428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08E46A-2F02-4B69-B434-88D6F8A0021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142046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AEC754-425A-4DBB-AEA2-141D8C41859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28761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8FC56A-770B-4720-84D4-3169600AA90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80641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1B2D5C-EDDA-4D56-86F9-9EE0D7D250E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49961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6B7D80-72C3-436E-8BCF-508094D834A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55210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43B73B-99E1-4C42-A561-F066C8B32AB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012469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3E1058FA-F987-4BBA-9A91-3CA3CD6E16D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0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1989138"/>
            <a:ext cx="8713788" cy="2087562"/>
          </a:xfrm>
        </p:spPr>
        <p:txBody>
          <a:bodyPr/>
          <a:lstStyle/>
          <a:p>
            <a:pPr eaLnBrk="1" hangingPunct="1">
              <a:defRPr/>
            </a:pPr>
            <a:r>
              <a:rPr lang="bg-BG" sz="4000" b="1" dirty="0" smtClean="0">
                <a:latin typeface="Times New Roman" pitchFamily="18" charset="0"/>
              </a:rPr>
              <a:t>“Звънчев ефект” пуск/стоп на ПА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63575" y="292100"/>
            <a:ext cx="8229600" cy="904875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1.Описание на проблема.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6085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На  ПС Ново село 2 няколко пъти изключва РТБ на ПА1.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Въведоха в действие ПА2,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на който също след известно време изключи защитата.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При изключване на защита населеното място остава без вода,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докато се отстрани причината,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защото в схемата на автоматиката не бяхме предвидили автоматично включване на резервен ПА.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9250363" cy="936625"/>
          </a:xfrm>
        </p:spPr>
        <p:txBody>
          <a:bodyPr/>
          <a:lstStyle/>
          <a:p>
            <a:pPr algn="ctr" eaLnBrk="1" hangingPunct="1">
              <a:defRPr/>
            </a:pPr>
            <a:r>
              <a:rPr lang="bg-BG" sz="4000" dirty="0" smtClean="0">
                <a:latin typeface="Times New Roman" pitchFamily="18" charset="0"/>
              </a:rPr>
              <a:t>2.Анализ на съществуващото положение.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196975"/>
            <a:ext cx="8007350" cy="5327650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Тъй като сработването на защитата от претоварване не е само на едната от П,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то причината трябва да е обща за двата ПА;</a:t>
            </a:r>
            <a:endParaRPr lang="en-US" dirty="0" smtClean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При проверка на ел.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захранването всичко си беше наред;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Усъмнихме се в действието на автоматиката – аварирал мунд в ЧР или в НКР.</a:t>
            </a:r>
          </a:p>
          <a:p>
            <a:pPr eaLnBrk="1" hangingPunct="1">
              <a:buFontTx/>
              <a:buNone/>
              <a:defRPr/>
            </a:pPr>
            <a:endParaRPr lang="bg-BG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endParaRPr lang="bg-BG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8385175" cy="792163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latin typeface="Times New Roman" pitchFamily="18" charset="0"/>
              </a:rPr>
              <a:t>3.</a:t>
            </a:r>
            <a:r>
              <a:rPr lang="bg-BG" sz="4000" dirty="0" smtClean="0">
                <a:latin typeface="Times New Roman" pitchFamily="18" charset="0"/>
              </a:rPr>
              <a:t>Решение на проблема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989138"/>
            <a:ext cx="8007350" cy="4103687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Открихме повредения мунд /нивосигнализатор/ и го подменихме.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Направиха се пълни проби с откриване на нивосигнализаторите и заливането им.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Всичко бе наред и ПС заработи без проблеми.</a:t>
            </a:r>
          </a:p>
          <a:p>
            <a:pPr eaLnBrk="1" hangingPunct="1">
              <a:buFontTx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544513"/>
          </a:xfrm>
        </p:spPr>
        <p:txBody>
          <a:bodyPr/>
          <a:lstStyle/>
          <a:p>
            <a:pPr eaLnBrk="1" hangingPunct="1">
              <a:defRPr/>
            </a:pPr>
            <a:r>
              <a:rPr lang="bg-BG" sz="4000" dirty="0" smtClean="0">
                <a:latin typeface="Times New Roman" pitchFamily="18" charset="0"/>
              </a:rPr>
              <a:t>4.Други обекти с подобен проблем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377237" cy="4968875"/>
          </a:xfrm>
        </p:spPr>
        <p:txBody>
          <a:bodyPr/>
          <a:lstStyle/>
          <a:p>
            <a:pPr marL="533400" indent="-533400" eaLnBrk="1" hangingPunct="1">
              <a:buFontTx/>
              <a:buNone/>
              <a:defRPr/>
            </a:pPr>
            <a:r>
              <a:rPr lang="bg-BG" b="1" dirty="0" smtClean="0">
                <a:latin typeface="Times New Roman" pitchFamily="18" charset="0"/>
              </a:rPr>
              <a:t>	На много обекти се е получавал този ефект поради:</a:t>
            </a:r>
          </a:p>
          <a:p>
            <a:pPr marL="533400" indent="-533400" eaLnBrk="1" hangingPunct="1">
              <a:buFontTx/>
              <a:buNone/>
              <a:defRPr/>
            </a:pPr>
            <a:endParaRPr lang="bg-BG" sz="1000" b="1" dirty="0" smtClean="0">
              <a:latin typeface="Times New Roman" pitchFamily="18" charset="0"/>
            </a:endParaRPr>
          </a:p>
          <a:p>
            <a:pPr marL="533400" indent="-533400" eaLnBrk="1" hangingPunct="1">
              <a:buFontTx/>
              <a:buAutoNum type="arabicPeriod"/>
              <a:defRPr/>
            </a:pPr>
            <a:r>
              <a:rPr lang="bg-BG" dirty="0" smtClean="0">
                <a:latin typeface="Times New Roman" pitchFamily="18" charset="0"/>
              </a:rPr>
              <a:t>Повреда в нивосигнализатора .</a:t>
            </a:r>
          </a:p>
          <a:p>
            <a:pPr marL="533400" indent="-533400" eaLnBrk="1" hangingPunct="1">
              <a:buFontTx/>
              <a:buAutoNum type="arabicPeriod"/>
              <a:defRPr/>
            </a:pPr>
            <a:r>
              <a:rPr lang="bg-BG" dirty="0" smtClean="0">
                <a:latin typeface="Times New Roman" pitchFamily="18" charset="0"/>
              </a:rPr>
              <a:t>Повреда в сигналния кабел.</a:t>
            </a:r>
          </a:p>
          <a:p>
            <a:pPr marL="533400" indent="-533400" eaLnBrk="1" hangingPunct="1">
              <a:buFontTx/>
              <a:buAutoNum type="arabicPeriod"/>
              <a:defRPr/>
            </a:pPr>
            <a:r>
              <a:rPr lang="bg-BG" dirty="0" smtClean="0">
                <a:latin typeface="Times New Roman" pitchFamily="18" charset="0"/>
              </a:rPr>
              <a:t>Промяна в настройката на виндкеселовата уредба при управление по налягане.</a:t>
            </a:r>
          </a:p>
          <a:p>
            <a:pPr marL="533400" indent="-533400" eaLnBrk="1" hangingPunct="1">
              <a:buFontTx/>
              <a:buNone/>
              <a:defRPr/>
            </a:pPr>
            <a:endParaRPr lang="bg-BG" dirty="0" smtClean="0">
              <a:latin typeface="Times New Roman" pitchFamily="18" charset="0"/>
            </a:endParaRPr>
          </a:p>
          <a:p>
            <a:pPr marL="533400" indent="-533400" eaLnBrk="1" hangingPunct="1">
              <a:buFontTx/>
              <a:buNone/>
              <a:defRPr/>
            </a:pPr>
            <a:endParaRPr lang="en-US" sz="24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0"/>
            <a:ext cx="8385175" cy="881063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5.Изводи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981075"/>
            <a:ext cx="8007350" cy="5256213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Тази повреда е много опасна за ПА,</a:t>
            </a:r>
            <a:r>
              <a:rPr lang="en-US" dirty="0" smtClean="0">
                <a:latin typeface="Times New Roman" pitchFamily="18" charset="0"/>
              </a:rPr>
              <a:t> </a:t>
            </a:r>
            <a:endParaRPr lang="bg-BG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r>
              <a:rPr lang="bg-BG" dirty="0" smtClean="0">
                <a:latin typeface="Times New Roman" pitchFamily="18" charset="0"/>
              </a:rPr>
              <a:t>	захранващата мрежа и ел.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апаратурата и за напорния водопровод;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Получава се на обекти,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където пуска и стопа са автоматични – без намесата на оператор.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Редуването на пуск и стоп разрушава контактора,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води д</a:t>
            </a:r>
            <a:r>
              <a:rPr lang="en-US" dirty="0" smtClean="0">
                <a:latin typeface="Times New Roman" pitchFamily="18" charset="0"/>
              </a:rPr>
              <a:t>o</a:t>
            </a:r>
            <a:r>
              <a:rPr lang="bg-BG" dirty="0" smtClean="0">
                <a:latin typeface="Times New Roman" pitchFamily="18" charset="0"/>
              </a:rPr>
              <a:t> преходни процеси в ел.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захранването,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както и до хидравлични удари във водопроводната мрежа.</a:t>
            </a:r>
          </a:p>
          <a:p>
            <a:pPr eaLnBrk="1" hangingPunct="1">
              <a:buFontTx/>
              <a:buNone/>
              <a:defRPr/>
            </a:pPr>
            <a:endParaRPr lang="bg-BG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66813" y="115888"/>
            <a:ext cx="8229600" cy="504825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6.Препоръки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052513"/>
            <a:ext cx="8007350" cy="5616575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r>
              <a:rPr lang="bg-BG" sz="2000" dirty="0" smtClean="0">
                <a:latin typeface="Times New Roman" pitchFamily="18" charset="0"/>
              </a:rPr>
              <a:t>	</a:t>
            </a:r>
            <a:r>
              <a:rPr lang="bg-BG" sz="2400" dirty="0" smtClean="0">
                <a:latin typeface="Times New Roman" pitchFamily="18" charset="0"/>
              </a:rPr>
              <a:t>За избягване на “звънчевия ефект”, предприемаме следните мерки: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endParaRPr lang="bg-BG" sz="9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Използване на по-надеждни нивосигнализатори – круши или оператори на променливо напрежение.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Където сме изполвали програмни релета за управление – въвеждаме логическата функция сет-ресет за избягване на този нежелан ефект.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Съществуват ел.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механични релета,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които също гарантират,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че при неизправност в едно от нивата няма да се получи този ефект.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Вместо междинни релета,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които са свързани към нивосигнализаторите използваме релета за време,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за да увеличим </a:t>
            </a:r>
            <a:r>
              <a:rPr lang="bg-BG" sz="2400" dirty="0" smtClean="0">
                <a:latin typeface="Times New Roman" pitchFamily="18" charset="0"/>
              </a:rPr>
              <a:t>хистерезиса между пуска и стопа.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Някой електронните защити имат функция “загрял мотор” – след стопа изчакват известно време преди да разрешат пуска.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418</TotalTime>
  <Words>172</Words>
  <Application>Microsoft Office PowerPoint</Application>
  <PresentationFormat>Презентация на цял екран (4:3)</PresentationFormat>
  <Paragraphs>32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3" baseType="lpstr">
      <vt:lpstr>Tahoma</vt:lpstr>
      <vt:lpstr>Arial</vt:lpstr>
      <vt:lpstr>Wingdings</vt:lpstr>
      <vt:lpstr>Calibri</vt:lpstr>
      <vt:lpstr>Times New Roman</vt:lpstr>
      <vt:lpstr>Ocean</vt:lpstr>
      <vt:lpstr>“Звънчев ефект” пуск/стоп на ПА</vt:lpstr>
      <vt:lpstr>1.Описание на проблема.</vt:lpstr>
      <vt:lpstr>2.Анализ на съществуващото положение.</vt:lpstr>
      <vt:lpstr>3.Решение на проблема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34</cp:revision>
  <dcterms:created xsi:type="dcterms:W3CDTF">2007-01-05T19:43:42Z</dcterms:created>
  <dcterms:modified xsi:type="dcterms:W3CDTF">2026-04-18T09:18:44Z</dcterms:modified>
</cp:coreProperties>
</file>