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2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bg-BG" altLang="bg-BG" dirty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</p:grpSp>
      <p:sp>
        <p:nvSpPr>
          <p:cNvPr id="327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8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72806AB-83FD-4508-BAA6-C696F49B515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0482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2F431B-1CF8-4ED9-A2EB-AD56DBA5508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9091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A6929C-42C4-496C-BFEE-59D23908535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1787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AFB10C-92A0-4E02-A5C0-0D668470E36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16866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09C834-5841-412B-A4BD-E785AE664CD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41868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7467B3-8A25-46FA-A016-69F669E61E4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85610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BECFB4-BBF7-4B90-A981-FB683A80C86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340562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461C9A-3E2C-4CD3-9BE5-F5EFA8838F7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07983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258583-2C92-4223-A483-18C0D1D2F96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08859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898DE-812B-4B42-9EC5-40B0CC65AD7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68067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88AD00-3BC8-4277-A34F-F6696E07732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21719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bg-BG" altLang="bg-BG" sz="2400" dirty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3175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Tahom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Tahom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6832807-B666-4AF0-A94E-E551A1DF76D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2420938"/>
            <a:ext cx="9467850" cy="1736725"/>
          </a:xfrm>
        </p:spPr>
        <p:txBody>
          <a:bodyPr/>
          <a:lstStyle/>
          <a:p>
            <a:pPr algn="ctr" eaLnBrk="1" hangingPunct="1"/>
            <a:r>
              <a:rPr lang="bg-BG" altLang="bg-BG" sz="4000" dirty="0" smtClean="0">
                <a:latin typeface="Times New Roman" panose="02020603050405020304" pitchFamily="18" charset="0"/>
              </a:rPr>
              <a:t>Авария на елемент от автоматиката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-242888"/>
            <a:ext cx="8385175" cy="1431926"/>
          </a:xfrm>
        </p:spPr>
        <p:txBody>
          <a:bodyPr/>
          <a:lstStyle/>
          <a:p>
            <a:pPr eaLnBrk="1" hangingPunct="1"/>
            <a:r>
              <a:rPr lang="bg-BG" altLang="bg-BG" sz="3600" dirty="0" smtClean="0">
                <a:latin typeface="Times New Roman" panose="02020603050405020304" pitchFamily="18" charset="0"/>
              </a:rPr>
              <a:t>1.Описание на проблема.</a:t>
            </a: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133600"/>
            <a:ext cx="8007350" cy="4391025"/>
          </a:xfrm>
        </p:spPr>
        <p:txBody>
          <a:bodyPr/>
          <a:lstStyle/>
          <a:p>
            <a:pPr eaLnBrk="1" hangingPunct="1"/>
            <a:r>
              <a:rPr lang="bg-BG" altLang="bg-BG" sz="2800" dirty="0" smtClean="0">
                <a:latin typeface="Times New Roman" panose="02020603050405020304" pitchFamily="18" charset="0"/>
              </a:rPr>
              <a:t>В 23 ч. ми се обадиха,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че не може да пуснат ПС Баниска,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защото липсва оперативно напрежение – изгорял е изправител тип “Грец” ;</a:t>
            </a:r>
          </a:p>
          <a:p>
            <a:pPr eaLnBrk="1" hangingPunct="1"/>
            <a:r>
              <a:rPr lang="bg-BG" altLang="bg-BG" sz="2800" dirty="0" smtClean="0">
                <a:latin typeface="Times New Roman" panose="02020603050405020304" pitchFamily="18" charset="0"/>
              </a:rPr>
              <a:t>Разпоредих да се пусне ПА аварийно като се подаде напрежение директно на бобината на контактора през ключ,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за да не остане гр.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Бяла и околните населени места без вода.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По този начин елиминирахме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защитата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ел.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мотора и автоматиката.</a:t>
            </a:r>
          </a:p>
          <a:p>
            <a:pPr eaLnBrk="1" hangingPunct="1"/>
            <a:endParaRPr lang="bg-BG" altLang="bg-BG" sz="2800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sz="28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52388"/>
            <a:ext cx="8385175" cy="1431925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2.Анализ на съществуващото положение.</a:t>
            </a:r>
            <a:endParaRPr lang="en-US" altLang="bg-BG" dirty="0" smtClean="0">
              <a:latin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349500"/>
            <a:ext cx="8007350" cy="3887788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На следващия ден посетихме обекта и констатирахме,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че има късо съединение в оперативната верига и от там е изгорял Греца;</a:t>
            </a:r>
          </a:p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Късото е възникнало от едно ЦК ключе,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което е ударено с вратата на съседно ел.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табло;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/>
            <a:r>
              <a:rPr lang="en-US" altLang="bg-BG" sz="4000" dirty="0" smtClean="0">
                <a:latin typeface="Times New Roman" panose="02020603050405020304" pitchFamily="18" charset="0"/>
              </a:rPr>
              <a:t>3.</a:t>
            </a:r>
            <a:r>
              <a:rPr lang="bg-BG" altLang="bg-BG" sz="4000" dirty="0" smtClean="0">
                <a:latin typeface="Times New Roman" panose="02020603050405020304" pitchFamily="18" charset="0"/>
              </a:rPr>
              <a:t>Решение на проблема</a:t>
            </a:r>
            <a:endParaRPr lang="en-US" altLang="bg-BG" sz="4000" dirty="0" smtClean="0">
              <a:latin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205038"/>
            <a:ext cx="8007350" cy="3455987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Подменихме ключето и изправителя и въведохме ПС Баниска в нормална експлоатация.</a:t>
            </a:r>
          </a:p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Набелязахме мерки,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които да гарантират,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че при подобен случай няма да се достига до такава критична ситуация.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39800" y="244475"/>
            <a:ext cx="8385175" cy="1431925"/>
          </a:xfrm>
        </p:spPr>
        <p:txBody>
          <a:bodyPr/>
          <a:lstStyle/>
          <a:p>
            <a:pPr eaLnBrk="1" hangingPunct="1"/>
            <a:r>
              <a:rPr lang="bg-BG" altLang="bg-BG" sz="3600" dirty="0" smtClean="0">
                <a:latin typeface="Times New Roman" panose="02020603050405020304" pitchFamily="18" charset="0"/>
              </a:rPr>
              <a:t>4.Други обекти с подобен проблем</a:t>
            </a:r>
            <a:endParaRPr lang="en-US" altLang="bg-BG" sz="3600" dirty="0" smtClean="0">
              <a:latin typeface="Times New Roman" panose="020206030504050203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На много други обекти е имало сериозни проблеми поради липсата на дребни и евтини резервни части и апарати. </a:t>
            </a:r>
          </a:p>
          <a:p>
            <a:pPr eaLnBrk="1" hangingPunct="1"/>
            <a:r>
              <a:rPr lang="bg-BG" altLang="bg-BG" dirty="0" smtClean="0">
                <a:latin typeface="Times New Roman" panose="02020603050405020304" pitchFamily="18" charset="0"/>
              </a:rPr>
              <a:t>Често се е налагало специалисти от гр.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Русе да изминат над 100 км,</a:t>
            </a:r>
            <a:r>
              <a:rPr lang="en-US" altLang="bg-BG" dirty="0" smtClean="0">
                <a:latin typeface="Times New Roman" panose="02020603050405020304" pitchFamily="18" charset="0"/>
              </a:rPr>
              <a:t> </a:t>
            </a:r>
            <a:r>
              <a:rPr lang="bg-BG" altLang="bg-BG" dirty="0" smtClean="0">
                <a:latin typeface="Times New Roman" panose="02020603050405020304" pitchFamily="18" charset="0"/>
              </a:rPr>
              <a:t>за да доставят резервна част за 5 – 10 лв.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bg-BG" altLang="bg-BG" dirty="0" smtClean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675" y="403225"/>
            <a:ext cx="8385175" cy="865188"/>
          </a:xfrm>
        </p:spPr>
        <p:txBody>
          <a:bodyPr/>
          <a:lstStyle/>
          <a:p>
            <a:pPr eaLnBrk="1" hangingPunct="1"/>
            <a:r>
              <a:rPr lang="bg-BG" altLang="bg-BG" sz="4800" dirty="0" smtClean="0">
                <a:latin typeface="Times New Roman" panose="02020603050405020304" pitchFamily="18" charset="0"/>
              </a:rPr>
              <a:t>5.Изводи</a:t>
            </a:r>
            <a:endParaRPr lang="en-US" altLang="bg-BG" sz="4800" dirty="0" smtClean="0">
              <a:latin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76475"/>
            <a:ext cx="8893175" cy="4394200"/>
          </a:xfrm>
        </p:spPr>
        <p:txBody>
          <a:bodyPr/>
          <a:lstStyle/>
          <a:p>
            <a:pPr eaLnBrk="1" hangingPunct="1"/>
            <a:r>
              <a:rPr lang="bg-BG" altLang="bg-BG" sz="2800" dirty="0" smtClean="0">
                <a:latin typeface="Times New Roman" panose="02020603050405020304" pitchFamily="18" charset="0"/>
              </a:rPr>
              <a:t>За избягване на подобни ситуации е необходимо в ПЕР при Техник ЕМО да се поддържа авариен запас с най-необходимите материали и апарати като: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	изправители и диоди,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междинни релета,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	терминални станции и мундове и радиотелефони,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оператори,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понижаващ трансформатор,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изолационни ленти,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проводник,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калаена композиция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,кабелни обувки,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контактори,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предпазители и автоматични прекъсвачи.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44475"/>
            <a:ext cx="8385175" cy="1168400"/>
          </a:xfrm>
        </p:spPr>
        <p:txBody>
          <a:bodyPr/>
          <a:lstStyle/>
          <a:p>
            <a:pPr eaLnBrk="1" hangingPunct="1"/>
            <a:r>
              <a:rPr lang="bg-BG" altLang="bg-BG" sz="4800" dirty="0" smtClean="0">
                <a:latin typeface="Times New Roman" panose="02020603050405020304" pitchFamily="18" charset="0"/>
              </a:rPr>
              <a:t>6.Препоръки</a:t>
            </a:r>
            <a:endParaRPr lang="en-US" altLang="bg-BG" sz="4800" dirty="0" smtClean="0">
              <a:latin typeface="Times New Roman" panose="02020603050405020304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060575"/>
            <a:ext cx="8007350" cy="41767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Всеки Техник ЕМО,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Механик и Енергетик да си подготви списък с материали за авариен запас,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който да поддържа в ПЕР.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Целта е за дребни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подмени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на елементи да се реагира по-бързо и без излишен транспорт от Русе.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800" dirty="0" smtClean="0">
                <a:latin typeface="Times New Roman" panose="02020603050405020304" pitchFamily="18" charset="0"/>
              </a:rPr>
              <a:t>На ниво фирма ЕМО поддържа подобен запас за силнотоковата част на ПС ІІ-ри подем,</a:t>
            </a:r>
            <a:r>
              <a:rPr lang="en-US" altLang="bg-BG" sz="2800" dirty="0" smtClean="0"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за КиПиА в звено КиПиА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, а </a:t>
            </a:r>
            <a:r>
              <a:rPr lang="bg-BG" altLang="bg-BG" sz="2800" dirty="0" smtClean="0">
                <a:latin typeface="Times New Roman" panose="02020603050405020304" pitchFamily="18" charset="0"/>
              </a:rPr>
              <a:t>за механичната част в РМР.</a:t>
            </a:r>
            <a:endParaRPr lang="en-US" altLang="bg-BG" sz="2800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268</TotalTime>
  <Words>308</Words>
  <Application>Microsoft Office PowerPoint</Application>
  <PresentationFormat>Презентация на цял екран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Tahoma</vt:lpstr>
      <vt:lpstr>Arial</vt:lpstr>
      <vt:lpstr>Wingdings</vt:lpstr>
      <vt:lpstr>Calibri</vt:lpstr>
      <vt:lpstr>Times New Roman</vt:lpstr>
      <vt:lpstr>Blends</vt:lpstr>
      <vt:lpstr>Авария на елемент от автоматиката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25</cp:revision>
  <dcterms:created xsi:type="dcterms:W3CDTF">2007-01-05T19:43:42Z</dcterms:created>
  <dcterms:modified xsi:type="dcterms:W3CDTF">2026-04-18T09:18:12Z</dcterms:modified>
</cp:coreProperties>
</file>